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3" r:id="rId9"/>
    <p:sldId id="264" r:id="rId10"/>
    <p:sldId id="272" r:id="rId11"/>
    <p:sldId id="262" r:id="rId12"/>
    <p:sldId id="267" r:id="rId13"/>
    <p:sldId id="268" r:id="rId14"/>
    <p:sldId id="270" r:id="rId15"/>
    <p:sldId id="266" r:id="rId16"/>
    <p:sldId id="271" r:id="rId17"/>
    <p:sldId id="269" r:id="rId18"/>
    <p:sldId id="265" r:id="rId19"/>
    <p:sldId id="274" r:id="rId20"/>
    <p:sldId id="275" r:id="rId21"/>
    <p:sldId id="276" r:id="rId22"/>
    <p:sldId id="277" r:id="rId23"/>
    <p:sldId id="278" r:id="rId24"/>
    <p:sldId id="289" r:id="rId25"/>
    <p:sldId id="292" r:id="rId26"/>
    <p:sldId id="291" r:id="rId27"/>
    <p:sldId id="293" r:id="rId28"/>
    <p:sldId id="295" r:id="rId29"/>
    <p:sldId id="296" r:id="rId30"/>
    <p:sldId id="279" r:id="rId31"/>
    <p:sldId id="280" r:id="rId32"/>
    <p:sldId id="281" r:id="rId33"/>
    <p:sldId id="282" r:id="rId34"/>
    <p:sldId id="283" r:id="rId35"/>
    <p:sldId id="288" r:id="rId36"/>
    <p:sldId id="284" r:id="rId37"/>
    <p:sldId id="290" r:id="rId38"/>
    <p:sldId id="308" r:id="rId39"/>
    <p:sldId id="317" r:id="rId40"/>
    <p:sldId id="307" r:id="rId41"/>
    <p:sldId id="316" r:id="rId42"/>
    <p:sldId id="310" r:id="rId43"/>
    <p:sldId id="309" r:id="rId44"/>
    <p:sldId id="318" r:id="rId45"/>
    <p:sldId id="298" r:id="rId46"/>
    <p:sldId id="299" r:id="rId47"/>
    <p:sldId id="301" r:id="rId48"/>
    <p:sldId id="319" r:id="rId49"/>
    <p:sldId id="297" r:id="rId50"/>
    <p:sldId id="302" r:id="rId51"/>
    <p:sldId id="303" r:id="rId52"/>
    <p:sldId id="304" r:id="rId53"/>
    <p:sldId id="305" r:id="rId54"/>
    <p:sldId id="306" r:id="rId55"/>
    <p:sldId id="285" r:id="rId56"/>
    <p:sldId id="313" r:id="rId57"/>
    <p:sldId id="311" r:id="rId58"/>
    <p:sldId id="315" r:id="rId59"/>
    <p:sldId id="300" r:id="rId6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816" autoAdjust="0"/>
  </p:normalViewPr>
  <p:slideViewPr>
    <p:cSldViewPr snapToGrid="0">
      <p:cViewPr varScale="1">
        <p:scale>
          <a:sx n="81" d="100"/>
          <a:sy n="81" d="100"/>
        </p:scale>
        <p:origin x="17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D2917-6098-4BF9-BB09-15C13700C488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D6F57D-578E-4AC1-8103-A18E01712E61}">
      <dgm:prSet phldrT="[Texto]"/>
      <dgm:spPr/>
      <dgm:t>
        <a:bodyPr/>
        <a:lstStyle/>
        <a:p>
          <a:r>
            <a:rPr lang="es-ES" dirty="0"/>
            <a:t>Entrada</a:t>
          </a:r>
        </a:p>
      </dgm:t>
    </dgm:pt>
    <dgm:pt modelId="{51EA5C86-173E-4115-A828-CB874CEEA3AC}" type="parTrans" cxnId="{10CD315E-7C5D-44B9-870E-508CF3191B2D}">
      <dgm:prSet/>
      <dgm:spPr/>
      <dgm:t>
        <a:bodyPr/>
        <a:lstStyle/>
        <a:p>
          <a:endParaRPr lang="es-ES"/>
        </a:p>
      </dgm:t>
    </dgm:pt>
    <dgm:pt modelId="{624918C9-B6BB-4B96-9C64-8F7A23D73382}" type="sibTrans" cxnId="{10CD315E-7C5D-44B9-870E-508CF3191B2D}">
      <dgm:prSet/>
      <dgm:spPr/>
      <dgm:t>
        <a:bodyPr/>
        <a:lstStyle/>
        <a:p>
          <a:endParaRPr lang="es-ES"/>
        </a:p>
      </dgm:t>
    </dgm:pt>
    <dgm:pt modelId="{49B63D68-5E01-4ACD-A9CF-1D05A2D93731}">
      <dgm:prSet phldrT="[Texto]"/>
      <dgm:spPr/>
      <dgm:t>
        <a:bodyPr/>
        <a:lstStyle/>
        <a:p>
          <a:r>
            <a:rPr lang="es-ES" dirty="0"/>
            <a:t>Recogida de datos</a:t>
          </a:r>
        </a:p>
      </dgm:t>
    </dgm:pt>
    <dgm:pt modelId="{92EA1586-DB71-466D-BB2D-3C481201CCA5}" type="parTrans" cxnId="{53193A2E-83E8-414C-AFBA-70DB7CD683D7}">
      <dgm:prSet/>
      <dgm:spPr/>
      <dgm:t>
        <a:bodyPr/>
        <a:lstStyle/>
        <a:p>
          <a:endParaRPr lang="es-ES"/>
        </a:p>
      </dgm:t>
    </dgm:pt>
    <dgm:pt modelId="{9D2540B4-8318-4192-B8C4-0D5B1B849AB7}" type="sibTrans" cxnId="{53193A2E-83E8-414C-AFBA-70DB7CD683D7}">
      <dgm:prSet/>
      <dgm:spPr/>
      <dgm:t>
        <a:bodyPr/>
        <a:lstStyle/>
        <a:p>
          <a:endParaRPr lang="es-ES"/>
        </a:p>
      </dgm:t>
    </dgm:pt>
    <dgm:pt modelId="{645CBCF9-25F3-4A61-BEF6-DB7F6D9BBFC8}">
      <dgm:prSet phldrT="[Texto]"/>
      <dgm:spPr/>
      <dgm:t>
        <a:bodyPr/>
        <a:lstStyle/>
        <a:p>
          <a:r>
            <a:rPr lang="es-ES" dirty="0"/>
            <a:t>Proceso</a:t>
          </a:r>
        </a:p>
      </dgm:t>
    </dgm:pt>
    <dgm:pt modelId="{274B10BF-1FF6-4519-8D5B-8FFA815EBE47}" type="parTrans" cxnId="{F63EDA07-7A9E-4F09-A2AE-3AF44056D8B7}">
      <dgm:prSet/>
      <dgm:spPr/>
      <dgm:t>
        <a:bodyPr/>
        <a:lstStyle/>
        <a:p>
          <a:endParaRPr lang="es-ES"/>
        </a:p>
      </dgm:t>
    </dgm:pt>
    <dgm:pt modelId="{E2AEA51C-3D54-4CB1-B6F3-8FBD6E2313AA}" type="sibTrans" cxnId="{F63EDA07-7A9E-4F09-A2AE-3AF44056D8B7}">
      <dgm:prSet/>
      <dgm:spPr/>
      <dgm:t>
        <a:bodyPr/>
        <a:lstStyle/>
        <a:p>
          <a:endParaRPr lang="es-ES"/>
        </a:p>
      </dgm:t>
    </dgm:pt>
    <dgm:pt modelId="{0F53E363-6B7F-43D2-B0B2-5E17A2310C1A}">
      <dgm:prSet phldrT="[Texto]"/>
      <dgm:spPr/>
      <dgm:t>
        <a:bodyPr/>
        <a:lstStyle/>
        <a:p>
          <a:r>
            <a:rPr lang="es-ES" dirty="0"/>
            <a:t>Tratamiento de los datos</a:t>
          </a:r>
        </a:p>
      </dgm:t>
    </dgm:pt>
    <dgm:pt modelId="{AD3AB77B-C5EC-49AC-A30C-BB2606763D2F}" type="parTrans" cxnId="{E62794E6-57DC-4190-B966-DFDAC3F6EFB0}">
      <dgm:prSet/>
      <dgm:spPr/>
      <dgm:t>
        <a:bodyPr/>
        <a:lstStyle/>
        <a:p>
          <a:endParaRPr lang="es-ES"/>
        </a:p>
      </dgm:t>
    </dgm:pt>
    <dgm:pt modelId="{D301CF7B-8D02-4DC8-8977-7CAC2084D9CE}" type="sibTrans" cxnId="{E62794E6-57DC-4190-B966-DFDAC3F6EFB0}">
      <dgm:prSet/>
      <dgm:spPr/>
      <dgm:t>
        <a:bodyPr/>
        <a:lstStyle/>
        <a:p>
          <a:endParaRPr lang="es-ES"/>
        </a:p>
      </dgm:t>
    </dgm:pt>
    <dgm:pt modelId="{0E466333-45EF-4B4F-9D00-790C4499DDFE}">
      <dgm:prSet phldrT="[Texto]"/>
      <dgm:spPr/>
      <dgm:t>
        <a:bodyPr/>
        <a:lstStyle/>
        <a:p>
          <a:r>
            <a:rPr lang="es-ES" dirty="0"/>
            <a:t>Salida</a:t>
          </a:r>
        </a:p>
      </dgm:t>
    </dgm:pt>
    <dgm:pt modelId="{A2494F13-1B21-40CD-B12A-47FDAFFFCA0B}" type="parTrans" cxnId="{EA467E1E-3841-408A-919D-45BC9EA4C579}">
      <dgm:prSet/>
      <dgm:spPr/>
      <dgm:t>
        <a:bodyPr/>
        <a:lstStyle/>
        <a:p>
          <a:endParaRPr lang="es-ES"/>
        </a:p>
      </dgm:t>
    </dgm:pt>
    <dgm:pt modelId="{57891A30-D38D-46B8-9BD4-24D677395DFD}" type="sibTrans" cxnId="{EA467E1E-3841-408A-919D-45BC9EA4C579}">
      <dgm:prSet/>
      <dgm:spPr/>
      <dgm:t>
        <a:bodyPr/>
        <a:lstStyle/>
        <a:p>
          <a:endParaRPr lang="es-ES"/>
        </a:p>
      </dgm:t>
    </dgm:pt>
    <dgm:pt modelId="{49D26484-361F-4EF1-AF99-5EDC88230697}">
      <dgm:prSet phldrT="[Texto]"/>
      <dgm:spPr/>
      <dgm:t>
        <a:bodyPr/>
        <a:lstStyle/>
        <a:p>
          <a:r>
            <a:rPr lang="es-ES" dirty="0"/>
            <a:t>Recogida de resultados</a:t>
          </a:r>
        </a:p>
      </dgm:t>
    </dgm:pt>
    <dgm:pt modelId="{A5486058-E60A-4D75-9B5B-1CA18155C8A7}" type="parTrans" cxnId="{35EEE44B-CC93-4220-A310-4219D29E2A63}">
      <dgm:prSet/>
      <dgm:spPr/>
      <dgm:t>
        <a:bodyPr/>
        <a:lstStyle/>
        <a:p>
          <a:endParaRPr lang="es-ES"/>
        </a:p>
      </dgm:t>
    </dgm:pt>
    <dgm:pt modelId="{75E660FE-24C6-414A-BF48-F60A914E7163}" type="sibTrans" cxnId="{35EEE44B-CC93-4220-A310-4219D29E2A63}">
      <dgm:prSet/>
      <dgm:spPr/>
      <dgm:t>
        <a:bodyPr/>
        <a:lstStyle/>
        <a:p>
          <a:endParaRPr lang="es-ES"/>
        </a:p>
      </dgm:t>
    </dgm:pt>
    <dgm:pt modelId="{9A33302A-5C07-43CA-A80F-A413CE9B9940}">
      <dgm:prSet phldrT="[Texto]"/>
      <dgm:spPr/>
      <dgm:t>
        <a:bodyPr/>
        <a:lstStyle/>
        <a:p>
          <a:r>
            <a:rPr lang="es-ES" dirty="0"/>
            <a:t>Depuración de datos</a:t>
          </a:r>
        </a:p>
      </dgm:t>
    </dgm:pt>
    <dgm:pt modelId="{D07EBD2E-A9C3-41AA-9597-0A80A436703C}" type="parTrans" cxnId="{F7BB021D-A822-4E4C-BB01-F8B77222085D}">
      <dgm:prSet/>
      <dgm:spPr/>
      <dgm:t>
        <a:bodyPr/>
        <a:lstStyle/>
        <a:p>
          <a:endParaRPr lang="es-ES"/>
        </a:p>
      </dgm:t>
    </dgm:pt>
    <dgm:pt modelId="{69D308C5-6887-4251-B74B-23912CDB16C2}" type="sibTrans" cxnId="{F7BB021D-A822-4E4C-BB01-F8B77222085D}">
      <dgm:prSet/>
      <dgm:spPr/>
      <dgm:t>
        <a:bodyPr/>
        <a:lstStyle/>
        <a:p>
          <a:endParaRPr lang="es-ES"/>
        </a:p>
      </dgm:t>
    </dgm:pt>
    <dgm:pt modelId="{856D44DE-447B-4D80-8A2F-A7940DC39423}">
      <dgm:prSet phldrT="[Texto]"/>
      <dgm:spPr/>
      <dgm:t>
        <a:bodyPr/>
        <a:lstStyle/>
        <a:p>
          <a:r>
            <a:rPr lang="es-ES" dirty="0"/>
            <a:t>Almacenamiento de datos</a:t>
          </a:r>
        </a:p>
      </dgm:t>
    </dgm:pt>
    <dgm:pt modelId="{BF6AF4D6-72D9-46BD-86A5-8ECECA1A5904}" type="parTrans" cxnId="{2F2B3981-B7DF-4AB3-B767-403D669C2B9E}">
      <dgm:prSet/>
      <dgm:spPr/>
      <dgm:t>
        <a:bodyPr/>
        <a:lstStyle/>
        <a:p>
          <a:endParaRPr lang="es-ES"/>
        </a:p>
      </dgm:t>
    </dgm:pt>
    <dgm:pt modelId="{83EA90F3-0835-477D-928E-4AEC76672B84}" type="sibTrans" cxnId="{2F2B3981-B7DF-4AB3-B767-403D669C2B9E}">
      <dgm:prSet/>
      <dgm:spPr/>
      <dgm:t>
        <a:bodyPr/>
        <a:lstStyle/>
        <a:p>
          <a:endParaRPr lang="es-ES"/>
        </a:p>
      </dgm:t>
    </dgm:pt>
    <dgm:pt modelId="{D6790EB1-42C0-402D-ADCB-5766455E04AD}">
      <dgm:prSet phldrT="[Texto]"/>
      <dgm:spPr/>
      <dgm:t>
        <a:bodyPr/>
        <a:lstStyle/>
        <a:p>
          <a:r>
            <a:rPr lang="es-ES" dirty="0"/>
            <a:t>Almacenamiento de los resultados</a:t>
          </a:r>
        </a:p>
      </dgm:t>
    </dgm:pt>
    <dgm:pt modelId="{E6115BEB-A846-412C-A13A-6A71BFE697E0}" type="parTrans" cxnId="{BD943CB0-2E9F-4B73-8653-DBEA46785E93}">
      <dgm:prSet/>
      <dgm:spPr/>
      <dgm:t>
        <a:bodyPr/>
        <a:lstStyle/>
        <a:p>
          <a:endParaRPr lang="es-ES"/>
        </a:p>
      </dgm:t>
    </dgm:pt>
    <dgm:pt modelId="{349AD28F-D5D4-4F15-8E48-72B203F523F7}" type="sibTrans" cxnId="{BD943CB0-2E9F-4B73-8653-DBEA46785E93}">
      <dgm:prSet/>
      <dgm:spPr/>
      <dgm:t>
        <a:bodyPr/>
        <a:lstStyle/>
        <a:p>
          <a:endParaRPr lang="es-ES"/>
        </a:p>
      </dgm:t>
    </dgm:pt>
    <dgm:pt modelId="{2A03577F-9F53-4B52-AD56-09D7D7454BAA}">
      <dgm:prSet phldrT="[Texto]"/>
      <dgm:spPr/>
      <dgm:t>
        <a:bodyPr/>
        <a:lstStyle/>
        <a:p>
          <a:r>
            <a:rPr lang="es-ES" dirty="0"/>
            <a:t>Distribución de los resultados a quien los necesite</a:t>
          </a:r>
        </a:p>
      </dgm:t>
    </dgm:pt>
    <dgm:pt modelId="{5641B1A0-A282-430D-B0AB-4901E8EF4017}" type="parTrans" cxnId="{510318C0-2083-42EC-A54E-6ED814014336}">
      <dgm:prSet/>
      <dgm:spPr/>
      <dgm:t>
        <a:bodyPr/>
        <a:lstStyle/>
        <a:p>
          <a:endParaRPr lang="es-ES"/>
        </a:p>
      </dgm:t>
    </dgm:pt>
    <dgm:pt modelId="{F5D6CAD4-BFC5-4682-A944-8AA7BC702DF2}" type="sibTrans" cxnId="{510318C0-2083-42EC-A54E-6ED814014336}">
      <dgm:prSet/>
      <dgm:spPr/>
      <dgm:t>
        <a:bodyPr/>
        <a:lstStyle/>
        <a:p>
          <a:endParaRPr lang="es-ES"/>
        </a:p>
      </dgm:t>
    </dgm:pt>
    <dgm:pt modelId="{F6D2DA0D-FD2D-48E9-A2C9-DBBB230A081E}" type="pres">
      <dgm:prSet presAssocID="{B95D2917-6098-4BF9-BB09-15C13700C488}" presName="Name0" presStyleCnt="0">
        <dgm:presLayoutVars>
          <dgm:dir/>
          <dgm:animLvl val="lvl"/>
          <dgm:resizeHandles val="exact"/>
        </dgm:presLayoutVars>
      </dgm:prSet>
      <dgm:spPr/>
    </dgm:pt>
    <dgm:pt modelId="{86A09638-D3EF-458C-A339-31F72C82FD5D}" type="pres">
      <dgm:prSet presAssocID="{B3D6F57D-578E-4AC1-8103-A18E01712E61}" presName="compositeNode" presStyleCnt="0">
        <dgm:presLayoutVars>
          <dgm:bulletEnabled val="1"/>
        </dgm:presLayoutVars>
      </dgm:prSet>
      <dgm:spPr/>
    </dgm:pt>
    <dgm:pt modelId="{68026840-F922-4D88-A197-9A47D5FDD30F}" type="pres">
      <dgm:prSet presAssocID="{B3D6F57D-578E-4AC1-8103-A18E01712E61}" presName="bgRect" presStyleLbl="node1" presStyleIdx="0" presStyleCnt="3"/>
      <dgm:spPr/>
    </dgm:pt>
    <dgm:pt modelId="{297D0FEE-F29B-42B8-A3C0-8ED996EE580B}" type="pres">
      <dgm:prSet presAssocID="{B3D6F57D-578E-4AC1-8103-A18E01712E61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F56293B-34C9-44C8-A66C-2E6215DBF09C}" type="pres">
      <dgm:prSet presAssocID="{B3D6F57D-578E-4AC1-8103-A18E01712E61}" presName="childNode" presStyleLbl="node1" presStyleIdx="0" presStyleCnt="3">
        <dgm:presLayoutVars>
          <dgm:bulletEnabled val="1"/>
        </dgm:presLayoutVars>
      </dgm:prSet>
      <dgm:spPr/>
    </dgm:pt>
    <dgm:pt modelId="{99ADB834-2DEC-4610-A186-BC7F01B6E5E1}" type="pres">
      <dgm:prSet presAssocID="{624918C9-B6BB-4B96-9C64-8F7A23D73382}" presName="hSp" presStyleCnt="0"/>
      <dgm:spPr/>
    </dgm:pt>
    <dgm:pt modelId="{974817D3-BB08-4461-A3EB-0863F24D28D4}" type="pres">
      <dgm:prSet presAssocID="{624918C9-B6BB-4B96-9C64-8F7A23D73382}" presName="vProcSp" presStyleCnt="0"/>
      <dgm:spPr/>
    </dgm:pt>
    <dgm:pt modelId="{0D92F9A4-1959-41C9-9B3F-B1F386D5A613}" type="pres">
      <dgm:prSet presAssocID="{624918C9-B6BB-4B96-9C64-8F7A23D73382}" presName="vSp1" presStyleCnt="0"/>
      <dgm:spPr/>
    </dgm:pt>
    <dgm:pt modelId="{0ABA7BB2-9594-4CE0-92A5-6A10C7A842B6}" type="pres">
      <dgm:prSet presAssocID="{624918C9-B6BB-4B96-9C64-8F7A23D73382}" presName="simulatedConn" presStyleLbl="solidFgAcc1" presStyleIdx="0" presStyleCnt="2"/>
      <dgm:spPr/>
    </dgm:pt>
    <dgm:pt modelId="{B366DB3E-4B6B-4FF2-A8C3-90EE904FFE55}" type="pres">
      <dgm:prSet presAssocID="{624918C9-B6BB-4B96-9C64-8F7A23D73382}" presName="vSp2" presStyleCnt="0"/>
      <dgm:spPr/>
    </dgm:pt>
    <dgm:pt modelId="{3E14174A-A1CF-4068-ADE7-11B2A57C937B}" type="pres">
      <dgm:prSet presAssocID="{624918C9-B6BB-4B96-9C64-8F7A23D73382}" presName="sibTrans" presStyleCnt="0"/>
      <dgm:spPr/>
    </dgm:pt>
    <dgm:pt modelId="{139CD359-1E90-456E-ABF3-7D5FA918D5DF}" type="pres">
      <dgm:prSet presAssocID="{645CBCF9-25F3-4A61-BEF6-DB7F6D9BBFC8}" presName="compositeNode" presStyleCnt="0">
        <dgm:presLayoutVars>
          <dgm:bulletEnabled val="1"/>
        </dgm:presLayoutVars>
      </dgm:prSet>
      <dgm:spPr/>
    </dgm:pt>
    <dgm:pt modelId="{A488D9A7-FAFA-4BC9-AB1F-416A7ED51A73}" type="pres">
      <dgm:prSet presAssocID="{645CBCF9-25F3-4A61-BEF6-DB7F6D9BBFC8}" presName="bgRect" presStyleLbl="node1" presStyleIdx="1" presStyleCnt="3"/>
      <dgm:spPr/>
    </dgm:pt>
    <dgm:pt modelId="{B57D7E75-5A79-4987-8A81-AC06F6722ABF}" type="pres">
      <dgm:prSet presAssocID="{645CBCF9-25F3-4A61-BEF6-DB7F6D9BBFC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3905946-9878-4F1E-95A0-F9A3BB4A89F3}" type="pres">
      <dgm:prSet presAssocID="{645CBCF9-25F3-4A61-BEF6-DB7F6D9BBFC8}" presName="childNode" presStyleLbl="node1" presStyleIdx="1" presStyleCnt="3">
        <dgm:presLayoutVars>
          <dgm:bulletEnabled val="1"/>
        </dgm:presLayoutVars>
      </dgm:prSet>
      <dgm:spPr/>
    </dgm:pt>
    <dgm:pt modelId="{40B0255A-B3CB-40A5-B5DC-C9AB321FE8D0}" type="pres">
      <dgm:prSet presAssocID="{E2AEA51C-3D54-4CB1-B6F3-8FBD6E2313AA}" presName="hSp" presStyleCnt="0"/>
      <dgm:spPr/>
    </dgm:pt>
    <dgm:pt modelId="{D876ED81-A976-4CD1-91DC-3362C9200575}" type="pres">
      <dgm:prSet presAssocID="{E2AEA51C-3D54-4CB1-B6F3-8FBD6E2313AA}" presName="vProcSp" presStyleCnt="0"/>
      <dgm:spPr/>
    </dgm:pt>
    <dgm:pt modelId="{18135058-9D54-43DF-848A-853804DE8B00}" type="pres">
      <dgm:prSet presAssocID="{E2AEA51C-3D54-4CB1-B6F3-8FBD6E2313AA}" presName="vSp1" presStyleCnt="0"/>
      <dgm:spPr/>
    </dgm:pt>
    <dgm:pt modelId="{CC743898-508B-41FB-8DEB-135F6AD61D03}" type="pres">
      <dgm:prSet presAssocID="{E2AEA51C-3D54-4CB1-B6F3-8FBD6E2313AA}" presName="simulatedConn" presStyleLbl="solidFgAcc1" presStyleIdx="1" presStyleCnt="2"/>
      <dgm:spPr/>
    </dgm:pt>
    <dgm:pt modelId="{F48D9EC5-1533-4331-981E-9FB02F8092D0}" type="pres">
      <dgm:prSet presAssocID="{E2AEA51C-3D54-4CB1-B6F3-8FBD6E2313AA}" presName="vSp2" presStyleCnt="0"/>
      <dgm:spPr/>
    </dgm:pt>
    <dgm:pt modelId="{80F34054-669F-4E0B-B6CB-DE6E954C8AAA}" type="pres">
      <dgm:prSet presAssocID="{E2AEA51C-3D54-4CB1-B6F3-8FBD6E2313AA}" presName="sibTrans" presStyleCnt="0"/>
      <dgm:spPr/>
    </dgm:pt>
    <dgm:pt modelId="{6732A87B-9AFF-4141-8373-D07468F82190}" type="pres">
      <dgm:prSet presAssocID="{0E466333-45EF-4B4F-9D00-790C4499DDFE}" presName="compositeNode" presStyleCnt="0">
        <dgm:presLayoutVars>
          <dgm:bulletEnabled val="1"/>
        </dgm:presLayoutVars>
      </dgm:prSet>
      <dgm:spPr/>
    </dgm:pt>
    <dgm:pt modelId="{99CF6EF4-4F49-4FC7-92FA-1CA9D6C7D547}" type="pres">
      <dgm:prSet presAssocID="{0E466333-45EF-4B4F-9D00-790C4499DDFE}" presName="bgRect" presStyleLbl="node1" presStyleIdx="2" presStyleCnt="3"/>
      <dgm:spPr/>
    </dgm:pt>
    <dgm:pt modelId="{14792CC1-B69A-4ABC-9069-EF146BAF1C88}" type="pres">
      <dgm:prSet presAssocID="{0E466333-45EF-4B4F-9D00-790C4499DDF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239FA03D-74FD-492D-928F-B2F48BB7286E}" type="pres">
      <dgm:prSet presAssocID="{0E466333-45EF-4B4F-9D00-790C4499DDF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63EDA07-7A9E-4F09-A2AE-3AF44056D8B7}" srcId="{B95D2917-6098-4BF9-BB09-15C13700C488}" destId="{645CBCF9-25F3-4A61-BEF6-DB7F6D9BBFC8}" srcOrd="1" destOrd="0" parTransId="{274B10BF-1FF6-4519-8D5B-8FFA815EBE47}" sibTransId="{E2AEA51C-3D54-4CB1-B6F3-8FBD6E2313AA}"/>
    <dgm:cxn modelId="{90B23311-F206-433B-B971-821A6CF8B32B}" type="presOf" srcId="{B95D2917-6098-4BF9-BB09-15C13700C488}" destId="{F6D2DA0D-FD2D-48E9-A2C9-DBBB230A081E}" srcOrd="0" destOrd="0" presId="urn:microsoft.com/office/officeart/2005/8/layout/hProcess7"/>
    <dgm:cxn modelId="{F7BB021D-A822-4E4C-BB01-F8B77222085D}" srcId="{B3D6F57D-578E-4AC1-8103-A18E01712E61}" destId="{9A33302A-5C07-43CA-A80F-A413CE9B9940}" srcOrd="1" destOrd="0" parTransId="{D07EBD2E-A9C3-41AA-9597-0A80A436703C}" sibTransId="{69D308C5-6887-4251-B74B-23912CDB16C2}"/>
    <dgm:cxn modelId="{7664791D-16EB-4824-89FB-B69701E7D2FD}" type="presOf" srcId="{645CBCF9-25F3-4A61-BEF6-DB7F6D9BBFC8}" destId="{A488D9A7-FAFA-4BC9-AB1F-416A7ED51A73}" srcOrd="0" destOrd="0" presId="urn:microsoft.com/office/officeart/2005/8/layout/hProcess7"/>
    <dgm:cxn modelId="{EA467E1E-3841-408A-919D-45BC9EA4C579}" srcId="{B95D2917-6098-4BF9-BB09-15C13700C488}" destId="{0E466333-45EF-4B4F-9D00-790C4499DDFE}" srcOrd="2" destOrd="0" parTransId="{A2494F13-1B21-40CD-B12A-47FDAFFFCA0B}" sibTransId="{57891A30-D38D-46B8-9BD4-24D677395DFD}"/>
    <dgm:cxn modelId="{53193A2E-83E8-414C-AFBA-70DB7CD683D7}" srcId="{B3D6F57D-578E-4AC1-8103-A18E01712E61}" destId="{49B63D68-5E01-4ACD-A9CF-1D05A2D93731}" srcOrd="0" destOrd="0" parTransId="{92EA1586-DB71-466D-BB2D-3C481201CCA5}" sibTransId="{9D2540B4-8318-4192-B8C4-0D5B1B849AB7}"/>
    <dgm:cxn modelId="{3684403B-5F8F-42B5-AEEB-95D459677805}" type="presOf" srcId="{856D44DE-447B-4D80-8A2F-A7940DC39423}" destId="{1F56293B-34C9-44C8-A66C-2E6215DBF09C}" srcOrd="0" destOrd="2" presId="urn:microsoft.com/office/officeart/2005/8/layout/hProcess7"/>
    <dgm:cxn modelId="{10CD315E-7C5D-44B9-870E-508CF3191B2D}" srcId="{B95D2917-6098-4BF9-BB09-15C13700C488}" destId="{B3D6F57D-578E-4AC1-8103-A18E01712E61}" srcOrd="0" destOrd="0" parTransId="{51EA5C86-173E-4115-A828-CB874CEEA3AC}" sibTransId="{624918C9-B6BB-4B96-9C64-8F7A23D73382}"/>
    <dgm:cxn modelId="{5147FD64-6A34-4EB6-ADAC-67107607DE99}" type="presOf" srcId="{B3D6F57D-578E-4AC1-8103-A18E01712E61}" destId="{297D0FEE-F29B-42B8-A3C0-8ED996EE580B}" srcOrd="1" destOrd="0" presId="urn:microsoft.com/office/officeart/2005/8/layout/hProcess7"/>
    <dgm:cxn modelId="{0714DB6B-B7C6-43B3-A14A-BF697A82D8C7}" type="presOf" srcId="{0E466333-45EF-4B4F-9D00-790C4499DDFE}" destId="{14792CC1-B69A-4ABC-9069-EF146BAF1C88}" srcOrd="1" destOrd="0" presId="urn:microsoft.com/office/officeart/2005/8/layout/hProcess7"/>
    <dgm:cxn modelId="{35EEE44B-CC93-4220-A310-4219D29E2A63}" srcId="{0E466333-45EF-4B4F-9D00-790C4499DDFE}" destId="{49D26484-361F-4EF1-AF99-5EDC88230697}" srcOrd="0" destOrd="0" parTransId="{A5486058-E60A-4D75-9B5B-1CA18155C8A7}" sibTransId="{75E660FE-24C6-414A-BF48-F60A914E7163}"/>
    <dgm:cxn modelId="{CCE3637E-C95E-485F-A089-C7F73788B7D1}" type="presOf" srcId="{2A03577F-9F53-4B52-AD56-09D7D7454BAA}" destId="{239FA03D-74FD-492D-928F-B2F48BB7286E}" srcOrd="0" destOrd="1" presId="urn:microsoft.com/office/officeart/2005/8/layout/hProcess7"/>
    <dgm:cxn modelId="{2F2B3981-B7DF-4AB3-B767-403D669C2B9E}" srcId="{B3D6F57D-578E-4AC1-8103-A18E01712E61}" destId="{856D44DE-447B-4D80-8A2F-A7940DC39423}" srcOrd="2" destOrd="0" parTransId="{BF6AF4D6-72D9-46BD-86A5-8ECECA1A5904}" sibTransId="{83EA90F3-0835-477D-928E-4AEC76672B84}"/>
    <dgm:cxn modelId="{59F9A08E-6B62-4329-9D8A-122A9D956505}" type="presOf" srcId="{0F53E363-6B7F-43D2-B0B2-5E17A2310C1A}" destId="{43905946-9878-4F1E-95A0-F9A3BB4A89F3}" srcOrd="0" destOrd="0" presId="urn:microsoft.com/office/officeart/2005/8/layout/hProcess7"/>
    <dgm:cxn modelId="{F92631A0-66B4-4C88-9E40-B6324970AFD9}" type="presOf" srcId="{B3D6F57D-578E-4AC1-8103-A18E01712E61}" destId="{68026840-F922-4D88-A197-9A47D5FDD30F}" srcOrd="0" destOrd="0" presId="urn:microsoft.com/office/officeart/2005/8/layout/hProcess7"/>
    <dgm:cxn modelId="{BD943CB0-2E9F-4B73-8653-DBEA46785E93}" srcId="{645CBCF9-25F3-4A61-BEF6-DB7F6D9BBFC8}" destId="{D6790EB1-42C0-402D-ADCB-5766455E04AD}" srcOrd="1" destOrd="0" parTransId="{E6115BEB-A846-412C-A13A-6A71BFE697E0}" sibTransId="{349AD28F-D5D4-4F15-8E48-72B203F523F7}"/>
    <dgm:cxn modelId="{510318C0-2083-42EC-A54E-6ED814014336}" srcId="{0E466333-45EF-4B4F-9D00-790C4499DDFE}" destId="{2A03577F-9F53-4B52-AD56-09D7D7454BAA}" srcOrd="1" destOrd="0" parTransId="{5641B1A0-A282-430D-B0AB-4901E8EF4017}" sibTransId="{F5D6CAD4-BFC5-4682-A944-8AA7BC702DF2}"/>
    <dgm:cxn modelId="{A242E0CE-9BCC-4588-A181-6BB479D15CD2}" type="presOf" srcId="{D6790EB1-42C0-402D-ADCB-5766455E04AD}" destId="{43905946-9878-4F1E-95A0-F9A3BB4A89F3}" srcOrd="0" destOrd="1" presId="urn:microsoft.com/office/officeart/2005/8/layout/hProcess7"/>
    <dgm:cxn modelId="{A2BA7CD2-3280-4B82-A6EC-75B2368E657C}" type="presOf" srcId="{49B63D68-5E01-4ACD-A9CF-1D05A2D93731}" destId="{1F56293B-34C9-44C8-A66C-2E6215DBF09C}" srcOrd="0" destOrd="0" presId="urn:microsoft.com/office/officeart/2005/8/layout/hProcess7"/>
    <dgm:cxn modelId="{8FA080D3-7C5D-4742-92B0-F035ACD6D935}" type="presOf" srcId="{0E466333-45EF-4B4F-9D00-790C4499DDFE}" destId="{99CF6EF4-4F49-4FC7-92FA-1CA9D6C7D547}" srcOrd="0" destOrd="0" presId="urn:microsoft.com/office/officeart/2005/8/layout/hProcess7"/>
    <dgm:cxn modelId="{67F271D4-9C22-43F4-80D4-4716CA2215A6}" type="presOf" srcId="{645CBCF9-25F3-4A61-BEF6-DB7F6D9BBFC8}" destId="{B57D7E75-5A79-4987-8A81-AC06F6722ABF}" srcOrd="1" destOrd="0" presId="urn:microsoft.com/office/officeart/2005/8/layout/hProcess7"/>
    <dgm:cxn modelId="{2B7D6FE0-BA7A-4A58-A408-CFADA9DA6B96}" type="presOf" srcId="{49D26484-361F-4EF1-AF99-5EDC88230697}" destId="{239FA03D-74FD-492D-928F-B2F48BB7286E}" srcOrd="0" destOrd="0" presId="urn:microsoft.com/office/officeart/2005/8/layout/hProcess7"/>
    <dgm:cxn modelId="{E62794E6-57DC-4190-B966-DFDAC3F6EFB0}" srcId="{645CBCF9-25F3-4A61-BEF6-DB7F6D9BBFC8}" destId="{0F53E363-6B7F-43D2-B0B2-5E17A2310C1A}" srcOrd="0" destOrd="0" parTransId="{AD3AB77B-C5EC-49AC-A30C-BB2606763D2F}" sibTransId="{D301CF7B-8D02-4DC8-8977-7CAC2084D9CE}"/>
    <dgm:cxn modelId="{4077A7F5-590A-4DD7-99E3-EB1EC296A7A3}" type="presOf" srcId="{9A33302A-5C07-43CA-A80F-A413CE9B9940}" destId="{1F56293B-34C9-44C8-A66C-2E6215DBF09C}" srcOrd="0" destOrd="1" presId="urn:microsoft.com/office/officeart/2005/8/layout/hProcess7"/>
    <dgm:cxn modelId="{809BADA9-EFC6-47B9-819E-7740B261916C}" type="presParOf" srcId="{F6D2DA0D-FD2D-48E9-A2C9-DBBB230A081E}" destId="{86A09638-D3EF-458C-A339-31F72C82FD5D}" srcOrd="0" destOrd="0" presId="urn:microsoft.com/office/officeart/2005/8/layout/hProcess7"/>
    <dgm:cxn modelId="{F992F61A-53D1-4FAB-8515-74E4E9ADDA90}" type="presParOf" srcId="{86A09638-D3EF-458C-A339-31F72C82FD5D}" destId="{68026840-F922-4D88-A197-9A47D5FDD30F}" srcOrd="0" destOrd="0" presId="urn:microsoft.com/office/officeart/2005/8/layout/hProcess7"/>
    <dgm:cxn modelId="{C577CD36-B680-4D17-A50E-EEC02FEC2D5B}" type="presParOf" srcId="{86A09638-D3EF-458C-A339-31F72C82FD5D}" destId="{297D0FEE-F29B-42B8-A3C0-8ED996EE580B}" srcOrd="1" destOrd="0" presId="urn:microsoft.com/office/officeart/2005/8/layout/hProcess7"/>
    <dgm:cxn modelId="{C9C62FCA-86DA-421D-8B45-C26EF2F76357}" type="presParOf" srcId="{86A09638-D3EF-458C-A339-31F72C82FD5D}" destId="{1F56293B-34C9-44C8-A66C-2E6215DBF09C}" srcOrd="2" destOrd="0" presId="urn:microsoft.com/office/officeart/2005/8/layout/hProcess7"/>
    <dgm:cxn modelId="{54A797C0-C7C7-4D1A-845F-B4F941945B80}" type="presParOf" srcId="{F6D2DA0D-FD2D-48E9-A2C9-DBBB230A081E}" destId="{99ADB834-2DEC-4610-A186-BC7F01B6E5E1}" srcOrd="1" destOrd="0" presId="urn:microsoft.com/office/officeart/2005/8/layout/hProcess7"/>
    <dgm:cxn modelId="{9C9C6180-971D-4813-BF59-F641C131139B}" type="presParOf" srcId="{F6D2DA0D-FD2D-48E9-A2C9-DBBB230A081E}" destId="{974817D3-BB08-4461-A3EB-0863F24D28D4}" srcOrd="2" destOrd="0" presId="urn:microsoft.com/office/officeart/2005/8/layout/hProcess7"/>
    <dgm:cxn modelId="{E9712F4D-32C3-449E-81C5-38D066567D49}" type="presParOf" srcId="{974817D3-BB08-4461-A3EB-0863F24D28D4}" destId="{0D92F9A4-1959-41C9-9B3F-B1F386D5A613}" srcOrd="0" destOrd="0" presId="urn:microsoft.com/office/officeart/2005/8/layout/hProcess7"/>
    <dgm:cxn modelId="{3F40B548-EEEA-44E3-AE13-9C2E96923EDC}" type="presParOf" srcId="{974817D3-BB08-4461-A3EB-0863F24D28D4}" destId="{0ABA7BB2-9594-4CE0-92A5-6A10C7A842B6}" srcOrd="1" destOrd="0" presId="urn:microsoft.com/office/officeart/2005/8/layout/hProcess7"/>
    <dgm:cxn modelId="{EA93BB73-C128-4DC7-8122-F8083C1D8BB3}" type="presParOf" srcId="{974817D3-BB08-4461-A3EB-0863F24D28D4}" destId="{B366DB3E-4B6B-4FF2-A8C3-90EE904FFE55}" srcOrd="2" destOrd="0" presId="urn:microsoft.com/office/officeart/2005/8/layout/hProcess7"/>
    <dgm:cxn modelId="{0FFF8EF6-053E-417C-A3FA-383355B4A568}" type="presParOf" srcId="{F6D2DA0D-FD2D-48E9-A2C9-DBBB230A081E}" destId="{3E14174A-A1CF-4068-ADE7-11B2A57C937B}" srcOrd="3" destOrd="0" presId="urn:microsoft.com/office/officeart/2005/8/layout/hProcess7"/>
    <dgm:cxn modelId="{928C65A5-647C-42B0-B69F-19DC55DA89CE}" type="presParOf" srcId="{F6D2DA0D-FD2D-48E9-A2C9-DBBB230A081E}" destId="{139CD359-1E90-456E-ABF3-7D5FA918D5DF}" srcOrd="4" destOrd="0" presId="urn:microsoft.com/office/officeart/2005/8/layout/hProcess7"/>
    <dgm:cxn modelId="{1C4D3E7F-6AC8-4485-905B-03FE5AADD746}" type="presParOf" srcId="{139CD359-1E90-456E-ABF3-7D5FA918D5DF}" destId="{A488D9A7-FAFA-4BC9-AB1F-416A7ED51A73}" srcOrd="0" destOrd="0" presId="urn:microsoft.com/office/officeart/2005/8/layout/hProcess7"/>
    <dgm:cxn modelId="{EC0033A2-70FF-4C77-BCDC-EF379A3CAE92}" type="presParOf" srcId="{139CD359-1E90-456E-ABF3-7D5FA918D5DF}" destId="{B57D7E75-5A79-4987-8A81-AC06F6722ABF}" srcOrd="1" destOrd="0" presId="urn:microsoft.com/office/officeart/2005/8/layout/hProcess7"/>
    <dgm:cxn modelId="{5294FBF9-AF98-49BE-9A7B-CECFD952A9BF}" type="presParOf" srcId="{139CD359-1E90-456E-ABF3-7D5FA918D5DF}" destId="{43905946-9878-4F1E-95A0-F9A3BB4A89F3}" srcOrd="2" destOrd="0" presId="urn:microsoft.com/office/officeart/2005/8/layout/hProcess7"/>
    <dgm:cxn modelId="{D20CD264-26D8-455E-9DD8-55FA9192DE1D}" type="presParOf" srcId="{F6D2DA0D-FD2D-48E9-A2C9-DBBB230A081E}" destId="{40B0255A-B3CB-40A5-B5DC-C9AB321FE8D0}" srcOrd="5" destOrd="0" presId="urn:microsoft.com/office/officeart/2005/8/layout/hProcess7"/>
    <dgm:cxn modelId="{7E98C661-C42C-49A3-A9AC-254DE129D546}" type="presParOf" srcId="{F6D2DA0D-FD2D-48E9-A2C9-DBBB230A081E}" destId="{D876ED81-A976-4CD1-91DC-3362C9200575}" srcOrd="6" destOrd="0" presId="urn:microsoft.com/office/officeart/2005/8/layout/hProcess7"/>
    <dgm:cxn modelId="{269BE857-4F39-4268-A827-DF2658B5C6B7}" type="presParOf" srcId="{D876ED81-A976-4CD1-91DC-3362C9200575}" destId="{18135058-9D54-43DF-848A-853804DE8B00}" srcOrd="0" destOrd="0" presId="urn:microsoft.com/office/officeart/2005/8/layout/hProcess7"/>
    <dgm:cxn modelId="{A41B638D-B402-4CED-9ABE-E3693494C934}" type="presParOf" srcId="{D876ED81-A976-4CD1-91DC-3362C9200575}" destId="{CC743898-508B-41FB-8DEB-135F6AD61D03}" srcOrd="1" destOrd="0" presId="urn:microsoft.com/office/officeart/2005/8/layout/hProcess7"/>
    <dgm:cxn modelId="{749CE8E0-EA0E-490F-8B66-C355AADBA82E}" type="presParOf" srcId="{D876ED81-A976-4CD1-91DC-3362C9200575}" destId="{F48D9EC5-1533-4331-981E-9FB02F8092D0}" srcOrd="2" destOrd="0" presId="urn:microsoft.com/office/officeart/2005/8/layout/hProcess7"/>
    <dgm:cxn modelId="{78D4EE68-BBE4-4910-80D8-F236E8E9857B}" type="presParOf" srcId="{F6D2DA0D-FD2D-48E9-A2C9-DBBB230A081E}" destId="{80F34054-669F-4E0B-B6CB-DE6E954C8AAA}" srcOrd="7" destOrd="0" presId="urn:microsoft.com/office/officeart/2005/8/layout/hProcess7"/>
    <dgm:cxn modelId="{9F118360-B81D-490E-A7E9-ED9BF718C03C}" type="presParOf" srcId="{F6D2DA0D-FD2D-48E9-A2C9-DBBB230A081E}" destId="{6732A87B-9AFF-4141-8373-D07468F82190}" srcOrd="8" destOrd="0" presId="urn:microsoft.com/office/officeart/2005/8/layout/hProcess7"/>
    <dgm:cxn modelId="{687E592C-671D-48E0-AC1E-A7EBC8A85D94}" type="presParOf" srcId="{6732A87B-9AFF-4141-8373-D07468F82190}" destId="{99CF6EF4-4F49-4FC7-92FA-1CA9D6C7D547}" srcOrd="0" destOrd="0" presId="urn:microsoft.com/office/officeart/2005/8/layout/hProcess7"/>
    <dgm:cxn modelId="{59715129-83F3-4731-ACF7-ED23BD58A6B8}" type="presParOf" srcId="{6732A87B-9AFF-4141-8373-D07468F82190}" destId="{14792CC1-B69A-4ABC-9069-EF146BAF1C88}" srcOrd="1" destOrd="0" presId="urn:microsoft.com/office/officeart/2005/8/layout/hProcess7"/>
    <dgm:cxn modelId="{131FA01A-8DB6-49A6-BAC8-985696B2D97B}" type="presParOf" srcId="{6732A87B-9AFF-4141-8373-D07468F82190}" destId="{239FA03D-74FD-492D-928F-B2F48BB7286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26840-F922-4D88-A197-9A47D5FDD30F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Entrada</a:t>
          </a:r>
        </a:p>
      </dsp:txBody>
      <dsp:txXfrm rot="16200000">
        <a:off x="-1037070" y="2158725"/>
        <a:ext cx="2604801" cy="529431"/>
      </dsp:txXfrm>
    </dsp:sp>
    <dsp:sp modelId="{1F56293B-34C9-44C8-A66C-2E6215DBF09C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Recogida de datos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Depuración de datos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Almacenamiento de datos</a:t>
          </a:r>
        </a:p>
      </dsp:txBody>
      <dsp:txXfrm>
        <a:off x="530046" y="1121039"/>
        <a:ext cx="1972131" cy="3176587"/>
      </dsp:txXfrm>
    </dsp:sp>
    <dsp:sp modelId="{A488D9A7-FAFA-4BC9-AB1F-416A7ED51A73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Proceso</a:t>
          </a:r>
        </a:p>
      </dsp:txBody>
      <dsp:txXfrm rot="16200000">
        <a:off x="1702736" y="2158725"/>
        <a:ext cx="2604801" cy="529431"/>
      </dsp:txXfrm>
    </dsp:sp>
    <dsp:sp modelId="{0ABA7BB2-9594-4CE0-92A5-6A10C7A842B6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905946-9878-4F1E-95A0-F9A3BB4A89F3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Tratamiento de los datos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Almacenamiento de los resultados</a:t>
          </a:r>
        </a:p>
      </dsp:txBody>
      <dsp:txXfrm>
        <a:off x="3269853" y="1121039"/>
        <a:ext cx="1972131" cy="3176587"/>
      </dsp:txXfrm>
    </dsp:sp>
    <dsp:sp modelId="{99CF6EF4-4F49-4FC7-92FA-1CA9D6C7D547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Salida</a:t>
          </a:r>
        </a:p>
      </dsp:txBody>
      <dsp:txXfrm rot="16200000">
        <a:off x="4442543" y="2158725"/>
        <a:ext cx="2604801" cy="529431"/>
      </dsp:txXfrm>
    </dsp:sp>
    <dsp:sp modelId="{CC743898-508B-41FB-8DEB-135F6AD61D03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FA03D-74FD-492D-928F-B2F48BB7286E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Recogida de resultados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Distribución de los resultados a quien los necesite</a:t>
          </a:r>
        </a:p>
      </dsp:txBody>
      <dsp:txXfrm>
        <a:off x="6009659" y="1121039"/>
        <a:ext cx="1972131" cy="317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956B-86AB-4DEE-ABF9-53F29F7E4109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CFB3-08E9-43AD-906F-850D3F9D07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5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22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Signo-magnitud (hay 2 ceros!)</a:t>
            </a:r>
          </a:p>
          <a:p>
            <a:r>
              <a:rPr lang="es-ES" dirty="0"/>
              <a:t>Complemento a 1 (hay 2 ceros!)</a:t>
            </a:r>
          </a:p>
          <a:p>
            <a:r>
              <a:rPr lang="es-ES" dirty="0"/>
              <a:t>Complemento a 2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402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Coma fija</a:t>
            </a:r>
          </a:p>
          <a:p>
            <a:r>
              <a:rPr lang="es-ES" dirty="0"/>
              <a:t>Coma flotante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51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Coma fija</a:t>
            </a:r>
          </a:p>
          <a:p>
            <a:r>
              <a:rPr lang="es-ES" dirty="0"/>
              <a:t>Coma flotante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83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47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8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168C2-CE79-825B-538E-004D3996B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CF11CC-50CC-5985-90C0-6A273FC2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11CB1-5BEF-18FC-C7F9-6D9938B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F790-CABA-4B0A-B7EF-0FCCDC171EFA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98080-8C30-45AD-E9CB-2A541C9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BDA9A-9671-5F63-66EA-21CFC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59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D3FB8-ED58-3D7F-3346-AD4E5C5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6DEAB1-FE46-A956-99C4-4D4CD521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FC083C-3114-80CD-EACA-687D7C5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098-97BD-4E79-9A67-42D378D9B2EC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771F9-E227-9182-7FA1-A37345CA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9884-C48A-3E33-D84F-919FC4C2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48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F486C5-D4BC-905C-858B-420B07F62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530AC-5B0E-B3D1-DB47-E7A314F54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3E267-5AEE-73CE-5EE3-41E526C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E41-D162-4EDE-9826-C810CBF662F2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68478C-7AED-73EF-72C7-0DBD1C4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155F7-762E-EC36-A2C3-4E9401BB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55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947A-CA8F-4262-24C1-7588B87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95A-7D8A-5A40-0177-453A1B59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BD7E-8D0C-65A5-2DC6-2036564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6B61-110C-406B-880D-28FAD467E221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47574-6EFA-0678-D3A3-BBDCC6F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F3005-88F8-F5B2-CE5E-FC01DB0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7CBF9-5AA9-2193-C700-01015DE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053F7-67C8-EB07-681E-10D694D2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7A23D-7261-89C1-5EB1-FBE9D736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639D-3094-4188-BB96-0E49E17AA29F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08A88-6638-F31A-1F7E-B3FE8C2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259AF-4330-3EB1-0817-B90A18A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43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1349E-4971-7998-E212-B7521F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94485-C3F3-AA1B-2A6E-07CC9A403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DCBDE2-E57F-BCEE-B772-5E59AAC3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7AE94-9236-3D37-1E01-A0BA4199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FC5-A0F2-4E3F-B5B3-04AA16497F6B}" type="datetime1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50495-CB5D-A070-46A8-29CD9E0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2ED18-D188-CE26-3F42-A1539C63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81-2ADB-3261-7862-3956B45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4FE3-8220-C720-776F-B2F11413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9789ED-AD38-D1E8-9404-B81572B1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05F6B-7141-9ED9-930F-8F93A67F3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3ABDF-F3D6-5BE0-E553-FE90FF87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4D6CE-0B0A-1544-CE32-3A6E6FFF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A24A-FD1A-4667-B671-E258515C83CF}" type="datetime1">
              <a:rPr lang="es-ES" smtClean="0"/>
              <a:t>13/11/2023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5D34-47E9-F84E-413C-8DC14A5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7ECDA3-B3F2-04E0-8348-3FB61905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6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A1880-DE36-009F-316B-EA373CD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010B9A-5D69-7D6A-0F5B-EBE999D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028B-432D-400D-8786-5A7E6A38B212}" type="datetime1">
              <a:rPr lang="es-ES" smtClean="0"/>
              <a:t>13/11/2023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26476-9465-5062-554C-061A963D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591DB-59FD-CBC8-A294-A74CEB6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85ED4-9673-8167-869C-D2D57A97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439F-96C7-4D75-B5E8-4997C7F9FC2C}" type="datetime1">
              <a:rPr lang="es-ES" smtClean="0"/>
              <a:t>13/11/2023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D867B3-C123-B77D-5837-1870BEA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6041B-A42B-9892-E0DB-E22F845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6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1392-6BC8-3F51-F235-D3BE1142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C8ED6-0C49-90A9-989F-52F903A0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986B2-E89C-E601-7D9E-3C17D5E3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4914F-D2B1-158B-163A-7034F388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6BA9-058E-4C28-9590-A12C550DF588}" type="datetime1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B2582-2541-A147-F3C8-76AEA22E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F85FF0-FEF6-B488-9583-E352E0E6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8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24C5E-D2BE-17E7-B1DB-C53534F5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7350D8-C6C5-73A2-1DCF-E6E9D297B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5896F-9690-408F-AB38-1A3A30FA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B3FBD-5EA3-1E6B-CA2E-09D395E0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AB32-EBA6-4136-8A18-E2F9B8E6B9A0}" type="datetime1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0413D-6AC1-F604-A9D6-AFEEA695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3B0DDA-1729-5306-25DC-44478AF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0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CCFC7-8B7D-F011-8353-C9201C0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C50001-3BDB-83CB-8727-72564BD4F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43392-354A-EA5D-4C67-BDD33CD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B75B-3F2D-46E3-A22D-A9AE89997F78}" type="datetime1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A836C-4EBE-4C01-31F8-46A1C76A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E8ED7-1495-317A-B5DB-7B117D4C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lippybitandtheattackofthehexadecimalsfrombase16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1xjq1jcZWM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ual6502.org/welcome.html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educaplay.com/recursos-educativos/5091060-crucigrma_partes_de_ordenador.html" TargetMode="External"/><Relationship Id="rId2" Type="http://schemas.openxmlformats.org/officeDocument/2006/relationships/hyperlink" Target="https://es.educaplay.com/recursos-educativos/13467868-partes_de_la_placa_bas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educaplay.com/recursos-educativos/2668085-evaluacion_partes_del_ordenador.html" TargetMode="External"/><Relationship Id="rId4" Type="http://schemas.openxmlformats.org/officeDocument/2006/relationships/hyperlink" Target="https://es.educaplay.com/recursos-educativos/1008791-partes_de_la_computadora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3D14-44BE-9D9F-828E-6F1A73BC2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UD 1 </a:t>
            </a:r>
            <a:br>
              <a:rPr lang="es-ES" dirty="0"/>
            </a:br>
            <a:r>
              <a:rPr lang="es-ES" dirty="0"/>
              <a:t>INTRODUCCIÓN A LOS SISTEMAS INFORMÁTICOS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3DBE7-F494-C457-BCCB-CE16E7EF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SISTEMAS INFORMÁTICOS</a:t>
            </a:r>
          </a:p>
          <a:p>
            <a:r>
              <a:rPr lang="es-ES" b="1" dirty="0"/>
              <a:t>Técnico de Grado Superior Desarrollo de Aplicaciones Web</a:t>
            </a:r>
          </a:p>
          <a:p>
            <a:r>
              <a:rPr lang="es-ES" b="1" dirty="0"/>
              <a:t>2023-24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5D1A3-A4AC-8DD2-7634-BFC6D02E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" y="5349875"/>
            <a:ext cx="204787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E51C65-13E5-DDF0-AA50-25E891592F2F}"/>
              </a:ext>
            </a:extLst>
          </p:cNvPr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J. Mario Rodríguez</a:t>
            </a:r>
          </a:p>
          <a:p>
            <a:pPr algn="r"/>
            <a:r>
              <a:rPr lang="es-ES" dirty="0"/>
              <a:t>jrodper183e@g.educaand.es</a:t>
            </a:r>
          </a:p>
        </p:txBody>
      </p:sp>
    </p:spTree>
    <p:extLst>
      <p:ext uri="{BB962C8B-B14F-4D97-AF65-F5344CB8AC3E}">
        <p14:creationId xmlns:p14="http://schemas.microsoft.com/office/powerpoint/2010/main" val="12987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CE767FD-E4CF-E5E5-2609-24714ABC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2825496"/>
            <a:ext cx="8581837" cy="10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9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1AEA52-379D-8746-5F3D-CD0BA4157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32" y="1367350"/>
            <a:ext cx="8506640" cy="54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D224CC-9F85-0333-ED1D-8151AA42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81" y="1490472"/>
            <a:ext cx="3309458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4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3F49FB-1E47-976D-3B88-4DB698E3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7" y="1563624"/>
            <a:ext cx="3066830" cy="51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EEF7A3-F9FE-6949-1CF0-6C096D68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2081212"/>
            <a:ext cx="9077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975680-7008-A20F-2ED9-166B2379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Decimal</a:t>
            </a:r>
          </a:p>
          <a:p>
            <a:r>
              <a:rPr lang="es-ES" dirty="0"/>
              <a:t>Binario</a:t>
            </a:r>
          </a:p>
          <a:p>
            <a:r>
              <a:rPr lang="es-ES" dirty="0"/>
              <a:t>Octal</a:t>
            </a:r>
          </a:p>
          <a:p>
            <a:r>
              <a:rPr lang="es-ES" dirty="0"/>
              <a:t>Hexadecimal</a:t>
            </a:r>
          </a:p>
          <a:p>
            <a:r>
              <a:rPr lang="es-ES" dirty="0"/>
              <a:t>Sexagesimal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4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948CD1-AB6E-EF51-0F4D-4B7C50A2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Posicionales </a:t>
            </a:r>
            <a:r>
              <a:rPr lang="es-ES" dirty="0">
                <a:sym typeface="Wingdings" panose="05000000000000000000" pitchFamily="2" charset="2"/>
              </a:rPr>
              <a:t> Teorema fundamental de la numeración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No posicionales?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BD18F9-7F4E-D05F-438D-7873B386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2628900"/>
            <a:ext cx="34099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D284-98C9-6EBA-4BCE-643BB3B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975680-7008-A20F-2ED9-166B2379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Tareas de cambio de base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9E631-4D15-4A5E-10D4-02DF528A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90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Decimal a Binario: Convierte el número decimal 27 a su representación binaria.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85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Decimal a Hexadecimal: Convierte el número decimal 183 a su representación hexadecimal.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2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4075E-F013-08A8-437E-21C2BE3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025C1-D82C-8F51-E055-C5BDEB209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Era mecánica</a:t>
            </a:r>
          </a:p>
          <a:p>
            <a:r>
              <a:rPr lang="es-ES" dirty="0"/>
              <a:t>Era electromecánica</a:t>
            </a:r>
          </a:p>
          <a:p>
            <a:r>
              <a:rPr lang="es-ES" dirty="0"/>
              <a:t>Era electrónica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80BE7-51E6-ADCD-E757-2CFA95F4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2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769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Binario a Decimal: Convierte el número binario 1101101 a su representación decimal.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04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Binario a Hexadecimal: Convierte el número binario 1011101100 a su representación hexadecimal.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7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Hexadecimal a Decimal: Convierte el número hexadecimal 1A7F a su representación decimal.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831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A0AA4-F189-D24E-4791-1444FF5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DE1769-BD22-1994-CEB8-567FB4BF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tabLst>
                <a:tab pos="457200" algn="l"/>
              </a:tabLst>
            </a:pPr>
            <a:r>
              <a:rPr lang="es-E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Ejercicio Hexadecimal a Binario: Convierte el número hexadecimal 3D9 a su representación binaria.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12027-ADB8-3971-60E9-B0B9FADC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378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D1400-968F-ADA6-03C8-41EE8519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D0246-AD26-4E11-12AB-4FE9696F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https://flippybitandtheattackofthehexadecimalsfrombase16.com/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A6D343-6C42-B1C8-F4BE-056536FD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F65396-2B5A-20FE-BC68-8DEB5006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4" r="4632" b="15263"/>
          <a:stretch/>
        </p:blipFill>
        <p:spPr>
          <a:xfrm>
            <a:off x="546323" y="3275635"/>
            <a:ext cx="6957637" cy="1111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CBA0CD-D9BF-9860-9FEF-54C88B8A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36" y="2410235"/>
            <a:ext cx="2598969" cy="41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72E32-A5BF-2A35-D059-F67E347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con números binarios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423D41-CF5A-C917-4FCE-099C788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04866D-74B0-A7A6-4EF5-83BD813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0" y="2394426"/>
            <a:ext cx="2743199" cy="23550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327A73-34DA-A003-B502-9271A5BE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60" y="2282848"/>
            <a:ext cx="3675937" cy="26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72E32-A5BF-2A35-D059-F67E347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con números binarios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423D41-CF5A-C917-4FCE-099C788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26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3E6834-CB88-E1B9-50DC-4BBFCB9F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1" y="2090058"/>
            <a:ext cx="3026309" cy="238514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5FBC848-33EE-81AF-F7DB-E7C1087B4CD3}"/>
              </a:ext>
            </a:extLst>
          </p:cNvPr>
          <p:cNvCxnSpPr>
            <a:cxnSpLocks/>
          </p:cNvCxnSpPr>
          <p:nvPr/>
        </p:nvCxnSpPr>
        <p:spPr>
          <a:xfrm>
            <a:off x="3728852" y="3550722"/>
            <a:ext cx="37763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188714-222B-D801-839B-3D20B1AC7FAB}"/>
              </a:ext>
            </a:extLst>
          </p:cNvPr>
          <p:cNvSpPr txBox="1"/>
          <p:nvPr/>
        </p:nvSpPr>
        <p:spPr>
          <a:xfrm>
            <a:off x="4061361" y="3282629"/>
            <a:ext cx="320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Sumando el complemento a dos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4378DD-2ECD-0983-D2F2-25EB3E3B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88" y="2052474"/>
            <a:ext cx="3389201" cy="24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72E32-A5BF-2A35-D059-F67E347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con números binarios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423D41-CF5A-C917-4FCE-099C788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27</a:t>
            </a:fld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5FBC848-33EE-81AF-F7DB-E7C1087B4CD3}"/>
              </a:ext>
            </a:extLst>
          </p:cNvPr>
          <p:cNvCxnSpPr>
            <a:cxnSpLocks/>
          </p:cNvCxnSpPr>
          <p:nvPr/>
        </p:nvCxnSpPr>
        <p:spPr>
          <a:xfrm>
            <a:off x="3835730" y="4643252"/>
            <a:ext cx="37763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188714-222B-D801-839B-3D20B1AC7FAB}"/>
              </a:ext>
            </a:extLst>
          </p:cNvPr>
          <p:cNvSpPr txBox="1"/>
          <p:nvPr/>
        </p:nvSpPr>
        <p:spPr>
          <a:xfrm>
            <a:off x="4168239" y="4375159"/>
            <a:ext cx="320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Sumando el complemento a 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3A47A-551B-C3E7-6A29-48314031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78" y="1690688"/>
            <a:ext cx="3179855" cy="16366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F52370-4639-69EA-C632-F80C61F7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9" y="3410300"/>
            <a:ext cx="2527959" cy="20472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8AEE734-AF0C-3619-3497-DCD56BAE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91" y="3418830"/>
            <a:ext cx="2624448" cy="21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72E32-A5BF-2A35-D059-F67E347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con números binarios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423D41-CF5A-C917-4FCE-099C788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CC8431-2D4E-754E-625A-B7D39127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504084"/>
            <a:ext cx="8067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72E32-A5BF-2A35-D059-F67E347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con números binarios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423D41-CF5A-C917-4FCE-099C788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1A1445-4004-B3E0-CE83-EA69975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48" y="1809655"/>
            <a:ext cx="2261897" cy="16663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DFC2F6-2768-E328-9AE9-F10FA03E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9198"/>
            <a:ext cx="4276200" cy="21584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959006-7BB1-1F21-2A31-897E5432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4026229"/>
            <a:ext cx="3859620" cy="19114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08E469-0D00-F4BC-07CB-76B26E35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030" y="180965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47629-F645-F8B5-0B77-01E6EF66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fundamentales de un sistema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11DC1-3154-65D4-1372-C70A2B66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Ordenador</a:t>
            </a:r>
          </a:p>
          <a:p>
            <a:r>
              <a:rPr lang="es-ES" dirty="0"/>
              <a:t>Informática</a:t>
            </a:r>
          </a:p>
          <a:p>
            <a:pPr marL="457200" lvl="1" indent="0">
              <a:buNone/>
            </a:pPr>
            <a:r>
              <a:rPr lang="es-ES" dirty="0"/>
              <a:t>“ciencia tecnológica que estudia el tratamiento automático y racional de la información, con el fin de obtener de ella la máxima utilidad y funcionalidad”</a:t>
            </a:r>
          </a:p>
          <a:p>
            <a:endParaRPr lang="es-ES" dirty="0"/>
          </a:p>
          <a:p>
            <a:pPr lvl="1"/>
            <a:r>
              <a:rPr lang="es-ES" dirty="0"/>
              <a:t>Aplicación informática</a:t>
            </a:r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AE1433-B325-CC7A-A885-E37D0D54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068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41AE3-FC05-02C2-7910-5BD9DF4C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sistemas de representación en binario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5869DC-F656-7C89-8851-87009651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Otros sistemas binarios de numeración</a:t>
            </a:r>
          </a:p>
          <a:p>
            <a:pPr lvl="1"/>
            <a:r>
              <a:rPr lang="es-ES" b="1" dirty="0"/>
              <a:t>BCD</a:t>
            </a:r>
          </a:p>
          <a:p>
            <a:pPr lvl="1"/>
            <a:endParaRPr lang="es-ES" dirty="0"/>
          </a:p>
          <a:p>
            <a:pPr lvl="1"/>
            <a:r>
              <a:rPr lang="es-ES" dirty="0">
                <a:solidFill>
                  <a:schemeClr val="bg2"/>
                </a:solidFill>
              </a:rPr>
              <a:t>AIKEN</a:t>
            </a:r>
          </a:p>
          <a:p>
            <a:pPr lvl="1"/>
            <a:endParaRPr lang="es-ES" dirty="0">
              <a:solidFill>
                <a:schemeClr val="bg2"/>
              </a:solidFill>
            </a:endParaRPr>
          </a:p>
          <a:p>
            <a:pPr lvl="1"/>
            <a:endParaRPr lang="es-ES" dirty="0">
              <a:solidFill>
                <a:schemeClr val="bg2"/>
              </a:solidFill>
            </a:endParaRPr>
          </a:p>
          <a:p>
            <a:pPr lvl="1"/>
            <a:r>
              <a:rPr lang="es-ES" dirty="0">
                <a:solidFill>
                  <a:schemeClr val="bg2"/>
                </a:solidFill>
              </a:rPr>
              <a:t>GRAY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9A417-9E3A-2357-873B-9176EE3C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D05655-213F-B05A-C063-46B7D55D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1" y="2447924"/>
            <a:ext cx="8364443" cy="8987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9ECB46-F5AB-3BF6-859F-7A0E02DD9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49"/>
          <a:stretch/>
        </p:blipFill>
        <p:spPr>
          <a:xfrm>
            <a:off x="3782375" y="4001295"/>
            <a:ext cx="5855401" cy="6164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5DA069-BE9C-E8D4-5B17-83009CC76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54"/>
          <a:stretch/>
        </p:blipFill>
        <p:spPr>
          <a:xfrm>
            <a:off x="3782375" y="4741962"/>
            <a:ext cx="5855401" cy="5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41AE3-FC05-02C2-7910-5BD9DF4C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5869DC-F656-7C89-8851-87009651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Otros sistemas binarios de numeración</a:t>
            </a:r>
          </a:p>
          <a:p>
            <a:pPr lvl="1"/>
            <a:r>
              <a:rPr lang="es-ES" dirty="0">
                <a:solidFill>
                  <a:schemeClr val="bg2"/>
                </a:solidFill>
              </a:rPr>
              <a:t>BCD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AIKEN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>
                <a:solidFill>
                  <a:schemeClr val="bg2"/>
                </a:solidFill>
              </a:rPr>
              <a:t>GRAY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9A417-9E3A-2357-873B-9176EE3C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08AE43-7EA7-F1D6-E344-9CD85E1B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50" y="2507361"/>
            <a:ext cx="1406486" cy="40436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C47B7A-1CF7-0107-9BEF-250F64D3D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86" y="1116203"/>
            <a:ext cx="2670058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41AE3-FC05-02C2-7910-5BD9DF4C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representación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5869DC-F656-7C89-8851-87009651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Otros sistemas binarios de numeración</a:t>
            </a:r>
          </a:p>
          <a:p>
            <a:pPr lvl="1"/>
            <a:r>
              <a:rPr lang="es-ES" dirty="0">
                <a:solidFill>
                  <a:schemeClr val="bg2"/>
                </a:solidFill>
              </a:rPr>
              <a:t>BCD</a:t>
            </a:r>
          </a:p>
          <a:p>
            <a:pPr lvl="1"/>
            <a:endParaRPr lang="es-ES" dirty="0">
              <a:solidFill>
                <a:schemeClr val="bg2"/>
              </a:solidFill>
            </a:endParaRPr>
          </a:p>
          <a:p>
            <a:pPr lvl="1"/>
            <a:r>
              <a:rPr lang="es-ES" dirty="0">
                <a:solidFill>
                  <a:schemeClr val="bg2"/>
                </a:solidFill>
              </a:rPr>
              <a:t>AIKEN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b="1" dirty="0"/>
              <a:t>GRAY</a:t>
            </a:r>
            <a:r>
              <a:rPr lang="es-ES" dirty="0"/>
              <a:t>, utilizado en corrección de errores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9A417-9E3A-2357-873B-9176EE3C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A3D1C1-8769-64DE-21C3-833E0DC5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90" y="2475166"/>
            <a:ext cx="3623310" cy="35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7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378A-5EBD-CE85-BEF1-4DD7FAB6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representan los números enteros?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27C8D0-B9BF-EA8E-49FC-93A58F2E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Signo-magnitud </a:t>
            </a:r>
          </a:p>
          <a:p>
            <a:r>
              <a:rPr lang="es-ES" dirty="0"/>
              <a:t>Complemento a 1</a:t>
            </a:r>
          </a:p>
          <a:p>
            <a:r>
              <a:rPr lang="es-ES" dirty="0"/>
              <a:t>Complemento a 2 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75F6BB-FEEF-5090-C146-EDAC5445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481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378A-5EBD-CE85-BEF1-4DD7FAB6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representan los números reales?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75F6BB-FEEF-5090-C146-EDAC5445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34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3DC68D2-9EB0-D05D-D320-19A814D4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Coma fija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F27A7E-E052-F92F-079C-CC54AF19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7" y="2733675"/>
            <a:ext cx="54959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378A-5EBD-CE85-BEF1-4DD7FAB6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representan los números reales?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43444E-41B1-E4F9-1CC6-C51CF534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7056"/>
            <a:ext cx="10515600" cy="414847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75F6BB-FEEF-5090-C146-EDAC5445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7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378A-5EBD-CE85-BEF1-4DD7FAB6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0104" cy="1325563"/>
          </a:xfrm>
        </p:spPr>
        <p:txBody>
          <a:bodyPr/>
          <a:lstStyle/>
          <a:p>
            <a:r>
              <a:rPr lang="es-ES" dirty="0"/>
              <a:t>¿Cómo se representan los datos alfanuméricos?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75F6BB-FEEF-5090-C146-EDAC5445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A0CA8C-D335-FBF2-F10D-8689915C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60" y="1361927"/>
            <a:ext cx="6699584" cy="53231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472CF4C-4729-DC52-FA5B-4F9E8C1A4848}"/>
              </a:ext>
            </a:extLst>
          </p:cNvPr>
          <p:cNvSpPr txBox="1"/>
          <p:nvPr/>
        </p:nvSpPr>
        <p:spPr>
          <a:xfrm>
            <a:off x="175846" y="6538912"/>
            <a:ext cx="2292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https://elcodigoascii.com.ar/</a:t>
            </a:r>
          </a:p>
        </p:txBody>
      </p:sp>
    </p:spTree>
    <p:extLst>
      <p:ext uri="{BB962C8B-B14F-4D97-AF65-F5344CB8AC3E}">
        <p14:creationId xmlns:p14="http://schemas.microsoft.com/office/powerpoint/2010/main" val="2688104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378A-5EBD-CE85-BEF1-4DD7FAB6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4828" cy="1325563"/>
          </a:xfrm>
        </p:spPr>
        <p:txBody>
          <a:bodyPr/>
          <a:lstStyle/>
          <a:p>
            <a:r>
              <a:rPr lang="es-ES" dirty="0"/>
              <a:t>¿Cómo se representan los datos alfanuméricos?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75F6BB-FEEF-5090-C146-EDAC5445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37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72CF4C-4729-DC52-FA5B-4F9E8C1A4848}"/>
              </a:ext>
            </a:extLst>
          </p:cNvPr>
          <p:cNvSpPr txBox="1"/>
          <p:nvPr/>
        </p:nvSpPr>
        <p:spPr>
          <a:xfrm>
            <a:off x="175846" y="6538912"/>
            <a:ext cx="2156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https://home.unicode.org/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F82017-CC53-F6D4-41D2-00206F3D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2" y="1396770"/>
            <a:ext cx="10154856" cy="50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033DD-1780-D78E-77FB-DF8F27E7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Representación de información multimedia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32B0B-9385-0FEC-574A-1CAA5198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&amp; Hipertexto</a:t>
            </a:r>
          </a:p>
          <a:p>
            <a:pPr lvl="1"/>
            <a:r>
              <a:rPr lang="es-ES" dirty="0"/>
              <a:t>HTML (subconjunto de SGML)</a:t>
            </a:r>
          </a:p>
          <a:p>
            <a:pPr lvl="1"/>
            <a:endParaRPr lang="es-ES" dirty="0"/>
          </a:p>
          <a:p>
            <a:r>
              <a:rPr lang="es-ES" dirty="0"/>
              <a:t>Imagen, audio, video…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069993-9DF0-62D4-1455-BBFC7AB4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3701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8DFFE42-ADC7-2F21-0F47-02C45FED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39" y="525896"/>
            <a:ext cx="5092861" cy="561642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5C6620-1AC6-8B47-1003-5EA6FAC4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85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47629-F645-F8B5-0B77-01E6EF66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fundamentales de un </a:t>
            </a:r>
            <a:r>
              <a:rPr lang="es-ES" b="1" dirty="0"/>
              <a:t>sistema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11DC1-3154-65D4-1372-C70A2B66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AE1433-B325-CC7A-A885-E37D0D54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</a:t>
            </a:fld>
            <a:endParaRPr lang="es-ES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CE6EC4D-9DA4-AE93-F9F8-42A067043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4458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725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BAC2E1-5B11-D861-761C-99F0152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C48002-CE5D-83F4-C018-188C537E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59" y="620486"/>
            <a:ext cx="11137764" cy="56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50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C6A43-12B2-AE1F-05C0-E7804DAF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Profundidad de color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154A42-379A-BDA8-D5A6-24F6B314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1 bit por píxel: 2¹</a:t>
            </a:r>
          </a:p>
          <a:p>
            <a:endParaRPr lang="es-ES" dirty="0"/>
          </a:p>
          <a:p>
            <a:r>
              <a:rPr lang="es-ES" dirty="0"/>
              <a:t>8 bits por píxel: 2⁸</a:t>
            </a:r>
          </a:p>
          <a:p>
            <a:endParaRPr lang="es-ES" dirty="0"/>
          </a:p>
          <a:p>
            <a:r>
              <a:rPr lang="es-ES" dirty="0"/>
              <a:t>24 bits por pixel: 2²⁴</a:t>
            </a:r>
          </a:p>
          <a:p>
            <a:endParaRPr lang="es-ES" dirty="0"/>
          </a:p>
          <a:p>
            <a:r>
              <a:rPr lang="es-ES" dirty="0"/>
              <a:t>32 bits: ?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32F080-3392-CDBE-ACAE-293B41E6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8C9681-0FBD-DBC4-37A6-07E13A3F79A2}"/>
              </a:ext>
            </a:extLst>
          </p:cNvPr>
          <p:cNvSpPr txBox="1"/>
          <p:nvPr/>
        </p:nvSpPr>
        <p:spPr>
          <a:xfrm>
            <a:off x="300942" y="6516547"/>
            <a:ext cx="4569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https://biblioteca.ucm.es/edicionweb/profundidad-de-color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FC3DBFB-89BB-198E-5B6E-A37BD9888C40}"/>
              </a:ext>
            </a:extLst>
          </p:cNvPr>
          <p:cNvSpPr txBox="1">
            <a:spLocks/>
          </p:cNvSpPr>
          <p:nvPr/>
        </p:nvSpPr>
        <p:spPr>
          <a:xfrm>
            <a:off x="5296382" y="18700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marL="0" indent="0">
              <a:buNone/>
            </a:pPr>
            <a:r>
              <a:rPr lang="es-ES" dirty="0"/>
              <a:t>= 2 colores (blanco y negro)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= 256 colores (VGA, SVGA)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= 16.777.216 color (true color)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canal alfa (transparencia)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C7C6829-FF5F-9A49-F84C-FD0F4B5C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3" y="1089355"/>
            <a:ext cx="6517233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B4F7DC-B4E7-BF36-9CFE-B0BA293F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694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BAC2E1-5B11-D861-761C-99F0152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646E1E-9A0B-BDF3-4D1E-34C47388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5" y="733425"/>
            <a:ext cx="4781550" cy="53911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6C8E44-477C-3198-06E4-9EA3DB379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03" y="2571750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2B3F17B-A3DF-88C5-46D6-6CFC52CF5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5559"/>
            <a:ext cx="10515600" cy="372172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407489-ACA9-1278-4BC4-A4713234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1ECF4A-8810-D8C5-9FC3-D279795D4F7C}"/>
              </a:ext>
            </a:extLst>
          </p:cNvPr>
          <p:cNvSpPr txBox="1"/>
          <p:nvPr/>
        </p:nvSpPr>
        <p:spPr>
          <a:xfrm>
            <a:off x="196770" y="6538912"/>
            <a:ext cx="470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https://www.muvi.com/blogs/best-video-codec-for-streaming</a:t>
            </a:r>
          </a:p>
        </p:txBody>
      </p:sp>
    </p:spTree>
    <p:extLst>
      <p:ext uri="{BB962C8B-B14F-4D97-AF65-F5344CB8AC3E}">
        <p14:creationId xmlns:p14="http://schemas.microsoft.com/office/powerpoint/2010/main" val="43210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3349C-E3AC-E8B7-6074-4115749C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Puertas lógicas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DCF1C-4EFF-A331-C2B5-D6BDA16F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45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5EFE07-BC3B-D7BE-C8D3-EF52315AACD9}"/>
              </a:ext>
            </a:extLst>
          </p:cNvPr>
          <p:cNvSpPr txBox="1"/>
          <p:nvPr/>
        </p:nvSpPr>
        <p:spPr>
          <a:xfrm>
            <a:off x="0" y="6540805"/>
            <a:ext cx="755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https://hardzone.es/tutoriales/rendimiento/puertas-logicas-sistemas-combinacionales-secuenciales/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60EBF1D-32AE-9D38-15A5-48AFE8B7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12" y="0"/>
            <a:ext cx="4471988" cy="65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3349C-E3AC-E8B7-6074-4115749C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Puertas lógicas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DCF1C-4EFF-A331-C2B5-D6BDA16F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5FCCC-9BC0-F207-DC14-BFBA4D03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62" y="1425542"/>
            <a:ext cx="6836075" cy="47852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A5EFE07-BC3B-D7BE-C8D3-EF52315AACD9}"/>
              </a:ext>
            </a:extLst>
          </p:cNvPr>
          <p:cNvSpPr txBox="1"/>
          <p:nvPr/>
        </p:nvSpPr>
        <p:spPr>
          <a:xfrm>
            <a:off x="0" y="6540805"/>
            <a:ext cx="755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https://hardzone.es/tutoriales/rendimiento/puertas-logicas-sistemas-combinacionales-secuenciales/</a:t>
            </a:r>
          </a:p>
        </p:txBody>
      </p:sp>
    </p:spTree>
    <p:extLst>
      <p:ext uri="{BB962C8B-B14F-4D97-AF65-F5344CB8AC3E}">
        <p14:creationId xmlns:p14="http://schemas.microsoft.com/office/powerpoint/2010/main" val="3560035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72FF68-2B85-4F11-45D2-3F591FE6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2919A6-CAA5-8C84-F883-72DC5664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33" y="486888"/>
            <a:ext cx="8784333" cy="49348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39D82F-39A7-61D1-B660-765EE206D44F}"/>
              </a:ext>
            </a:extLst>
          </p:cNvPr>
          <p:cNvSpPr txBox="1"/>
          <p:nvPr/>
        </p:nvSpPr>
        <p:spPr>
          <a:xfrm>
            <a:off x="261257" y="6538912"/>
            <a:ext cx="3841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https://www.youtube.com/watch?v=RVGIXfC4Xeg</a:t>
            </a:r>
          </a:p>
        </p:txBody>
      </p:sp>
    </p:spTree>
    <p:extLst>
      <p:ext uri="{BB962C8B-B14F-4D97-AF65-F5344CB8AC3E}">
        <p14:creationId xmlns:p14="http://schemas.microsoft.com/office/powerpoint/2010/main" val="349877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4566C-A990-9DAA-A066-5448ACA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1DB3EE-5DA9-C592-9C7D-EBCC25A68C6F}"/>
              </a:ext>
            </a:extLst>
          </p:cNvPr>
          <p:cNvSpPr txBox="1"/>
          <p:nvPr/>
        </p:nvSpPr>
        <p:spPr>
          <a:xfrm>
            <a:off x="92598" y="6492875"/>
            <a:ext cx="617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https://es.wikibooks.org/wiki/Programaci%C3%B3n_en_Java/Operadores_de_bits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AF4413-5F87-7753-1813-94A5AA79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58" y="1342603"/>
            <a:ext cx="9395695" cy="41727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21AA59-22F5-0E59-7D43-6190510D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874" y="-2976"/>
            <a:ext cx="2270537" cy="14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85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3503-8B19-E964-E1EF-8E01003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funcionales de un ordenador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F6362D-EFFE-48A8-D8BC-63523D3F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930"/>
            <a:ext cx="10515600" cy="4170033"/>
          </a:xfrm>
        </p:spPr>
        <p:txBody>
          <a:bodyPr>
            <a:normAutofit/>
          </a:bodyPr>
          <a:lstStyle/>
          <a:p>
            <a:r>
              <a:rPr lang="es-ES" dirty="0"/>
              <a:t>Elementos eléctricos</a:t>
            </a:r>
          </a:p>
          <a:p>
            <a:r>
              <a:rPr lang="es-ES" dirty="0"/>
              <a:t>Puertas lógicas</a:t>
            </a:r>
          </a:p>
          <a:p>
            <a:r>
              <a:rPr lang="es-ES" dirty="0"/>
              <a:t>Circuitos integrados</a:t>
            </a:r>
          </a:p>
          <a:p>
            <a:r>
              <a:rPr lang="es-ES" dirty="0"/>
              <a:t>Sistemas de numeración</a:t>
            </a:r>
          </a:p>
          <a:p>
            <a:r>
              <a:rPr lang="es-ES" dirty="0"/>
              <a:t>Software</a:t>
            </a:r>
          </a:p>
          <a:p>
            <a:pPr lvl="1"/>
            <a:r>
              <a:rPr lang="es-ES" dirty="0"/>
              <a:t>base</a:t>
            </a:r>
          </a:p>
          <a:p>
            <a:pPr lvl="1"/>
            <a:r>
              <a:rPr lang="es-ES" dirty="0"/>
              <a:t>de aplicación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DF99E-809E-975C-1A31-92FA5339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43E883-192C-6FF0-BC1D-02CA6BF7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66" y="1590429"/>
            <a:ext cx="3219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47629-F645-F8B5-0B77-01E6EF66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fundamentales de un sistema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11DC1-3154-65D4-1372-C70A2B66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  <a:p>
            <a:r>
              <a:rPr lang="es-ES" dirty="0"/>
              <a:t>Software</a:t>
            </a:r>
          </a:p>
          <a:p>
            <a:r>
              <a:rPr lang="es-ES" dirty="0"/>
              <a:t>Usuarios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AE1433-B325-CC7A-A885-E37D0D54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3360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06058-343C-6050-F471-6FE083FD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362C1B-1881-EAEF-CFCD-E1476A4B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poder controlar un computador se debe comprender su lenguaje.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sz="3200" dirty="0"/>
              <a:t>Instrucciones </a:t>
            </a:r>
          </a:p>
          <a:p>
            <a:pPr marL="914400" lvl="2" indent="0">
              <a:buNone/>
            </a:pPr>
            <a:r>
              <a:rPr lang="es-ES" sz="2800" dirty="0"/>
              <a:t>son las palabras que forman el lenguaje de un computador</a:t>
            </a:r>
          </a:p>
          <a:p>
            <a:pPr lvl="1"/>
            <a:r>
              <a:rPr lang="es-ES" sz="3200" dirty="0"/>
              <a:t>Juego de instrucciones</a:t>
            </a:r>
          </a:p>
          <a:p>
            <a:pPr marL="914400" lvl="2" indent="0">
              <a:buNone/>
            </a:pPr>
            <a:r>
              <a:rPr lang="es-ES" sz="2800" dirty="0"/>
              <a:t>es el vocabulario del lenguaje de un computador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5E4BD3-6437-4EA6-970A-5FB61B9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7497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06058-343C-6050-F471-6FE083FD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362C1B-1881-EAEF-CFCD-E1476A4B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instrucción indica la operación a ejecutar y los operandos a utilizar.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sz="3200" dirty="0"/>
              <a:t>Lenguaje Máquina</a:t>
            </a:r>
          </a:p>
          <a:p>
            <a:pPr lvl="1"/>
            <a:r>
              <a:rPr lang="es-ES" sz="2800" dirty="0"/>
              <a:t>escrito con 1’s y 0’s </a:t>
            </a:r>
          </a:p>
          <a:p>
            <a:pPr lvl="1"/>
            <a:r>
              <a:rPr lang="es-ES" sz="2800" dirty="0"/>
              <a:t>es el único lenguaje que el computador es capaz de leer</a:t>
            </a:r>
          </a:p>
          <a:p>
            <a:r>
              <a:rPr lang="es-ES" sz="3200" dirty="0"/>
              <a:t>Lenguaje Ensamblador</a:t>
            </a:r>
          </a:p>
          <a:p>
            <a:pPr lvl="1"/>
            <a:r>
              <a:rPr lang="es-ES" sz="2800" dirty="0"/>
              <a:t>muy cercano al lenguaje máquina</a:t>
            </a:r>
          </a:p>
          <a:p>
            <a:pPr lvl="1"/>
            <a:r>
              <a:rPr lang="es-ES" sz="2800" dirty="0"/>
              <a:t>representa el primer nivel de abstracción legible para el usuario</a:t>
            </a:r>
            <a:endParaRPr lang="es-ES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5E4BD3-6437-4EA6-970A-5FB61B9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514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38A17-DD5F-6CC1-F76C-2F9C22C3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instrucción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26CAC3-EC3E-0C89-EECC-181D204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AE01F-9E14-EF07-2120-ECE7619D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4" y="1518556"/>
            <a:ext cx="7919522" cy="44547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818245-A0FE-3442-FC7E-5603DB58343D}"/>
              </a:ext>
            </a:extLst>
          </p:cNvPr>
          <p:cNvSpPr txBox="1"/>
          <p:nvPr/>
        </p:nvSpPr>
        <p:spPr>
          <a:xfrm>
            <a:off x="320634" y="6538912"/>
            <a:ext cx="3912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https://www.youtube.com/watch?v=8ykxRsmKS0U</a:t>
            </a:r>
          </a:p>
        </p:txBody>
      </p:sp>
    </p:spTree>
    <p:extLst>
      <p:ext uri="{BB962C8B-B14F-4D97-AF65-F5344CB8AC3E}">
        <p14:creationId xmlns:p14="http://schemas.microsoft.com/office/powerpoint/2010/main" val="537020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38A17-DD5F-6CC1-F76C-2F9C22C3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instrucción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26CAC3-EC3E-0C89-EECC-181D204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AE01F-9E14-EF07-2120-ECE7619D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129" y="1518556"/>
            <a:ext cx="5937631" cy="44547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818245-A0FE-3442-FC7E-5603DB58343D}"/>
              </a:ext>
            </a:extLst>
          </p:cNvPr>
          <p:cNvSpPr txBox="1"/>
          <p:nvPr/>
        </p:nvSpPr>
        <p:spPr>
          <a:xfrm>
            <a:off x="320634" y="6538912"/>
            <a:ext cx="397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https://www.youtube.com/watch?v=q4MAxVeNny4</a:t>
            </a:r>
          </a:p>
        </p:txBody>
      </p:sp>
    </p:spTree>
    <p:extLst>
      <p:ext uri="{BB962C8B-B14F-4D97-AF65-F5344CB8AC3E}">
        <p14:creationId xmlns:p14="http://schemas.microsoft.com/office/powerpoint/2010/main" val="3291423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DDC8EA-88ED-65F5-29D3-1CC66360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D2EAEB-AD1D-3E13-E1F4-4333676A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0" y="136525"/>
            <a:ext cx="10719460" cy="60296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F7897C-8AA2-0C74-40A6-90B809E321BB}"/>
              </a:ext>
            </a:extLst>
          </p:cNvPr>
          <p:cNvSpPr txBox="1"/>
          <p:nvPr/>
        </p:nvSpPr>
        <p:spPr>
          <a:xfrm>
            <a:off x="178130" y="6538912"/>
            <a:ext cx="7583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hlinkClick r:id="rId3"/>
              </a:rPr>
              <a:t>https://www.youtube.com/watch?v=_1xjq1jcZWM</a:t>
            </a:r>
            <a:r>
              <a:rPr lang="es-ES" sz="1400" dirty="0"/>
              <a:t>           </a:t>
            </a:r>
            <a:r>
              <a:rPr lang="es-ES" sz="1400" dirty="0">
                <a:hlinkClick r:id="rId4"/>
              </a:rPr>
              <a:t>http://www.visual6502.org/welcome.html</a:t>
            </a:r>
            <a:r>
              <a:rPr lang="es-ES" sz="1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54819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3503-8B19-E964-E1EF-8E01003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funcionales de un ordenador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DF99E-809E-975C-1A31-92FA5339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0B89ED-DEA3-394F-3856-DF77D270B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56" y="1957129"/>
            <a:ext cx="7461906" cy="34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3503-8B19-E964-E1EF-8E01003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Elementos funcionales de un ordenador</a:t>
            </a:r>
            <a:br>
              <a:rPr lang="es-ES" dirty="0"/>
            </a:br>
            <a:r>
              <a:rPr lang="es-ES" dirty="0"/>
              <a:t>Otra visualización de la arquitectura </a:t>
            </a:r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DF99E-809E-975C-1A31-92FA5339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64630F-5316-8E7D-81CE-7D9DC154E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71" y="1690688"/>
            <a:ext cx="7543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7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3503-8B19-E964-E1EF-8E01003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un ordenador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DF99E-809E-975C-1A31-92FA5339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DE1F95-5484-5A1C-2E8C-75B56BA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26" y="1382230"/>
            <a:ext cx="4754088" cy="51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4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3503-8B19-E964-E1EF-8E01003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un ordenador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DF99E-809E-975C-1A31-92FA5339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A1BDEA-E935-D30F-6965-DD12D540A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24" y="1492250"/>
            <a:ext cx="64865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49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1089A-345A-FC7E-DD83-C0407B5A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Prácticas identificación en el ordenador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A9C163-751A-760E-EC4C-7F9CA06A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C8D25B-E649-377D-10CD-28E4F1DE4119}"/>
              </a:ext>
            </a:extLst>
          </p:cNvPr>
          <p:cNvSpPr txBox="1"/>
          <p:nvPr/>
        </p:nvSpPr>
        <p:spPr>
          <a:xfrm>
            <a:off x="72154" y="2185059"/>
            <a:ext cx="123163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hlinkClick r:id="rId2"/>
              </a:rPr>
              <a:t>https://es.educaplay.com/recursos-educativos/13467868-partes_de_la_placa_base.html</a:t>
            </a:r>
            <a:endParaRPr lang="es-ES" sz="2400" dirty="0"/>
          </a:p>
          <a:p>
            <a:endParaRPr lang="es-ES" sz="2400" dirty="0"/>
          </a:p>
          <a:p>
            <a:r>
              <a:rPr lang="es-ES" sz="2400" dirty="0">
                <a:hlinkClick r:id="rId3"/>
              </a:rPr>
              <a:t>https://es.educaplay.com/recursos-educativos/5091060-crucigrma_partes_de_ordenador.html</a:t>
            </a:r>
            <a:endParaRPr lang="es-ES" sz="2400" dirty="0"/>
          </a:p>
          <a:p>
            <a:endParaRPr lang="es-ES" sz="2400" dirty="0"/>
          </a:p>
          <a:p>
            <a:r>
              <a:rPr lang="es-ES" sz="2400" dirty="0">
                <a:hlinkClick r:id="rId4"/>
              </a:rPr>
              <a:t>https://es.educaplay.com/recursos-educativos/1008791-partes_de_la_computadora.html</a:t>
            </a:r>
            <a:endParaRPr lang="es-ES" sz="2400" dirty="0"/>
          </a:p>
          <a:p>
            <a:endParaRPr lang="es-ES" sz="2400" dirty="0"/>
          </a:p>
          <a:p>
            <a:r>
              <a:rPr lang="es-ES" sz="2400" dirty="0">
                <a:hlinkClick r:id="rId5"/>
              </a:rPr>
              <a:t>https://es.educaplay.com/recursos-educativos/2668085-evaluacion_partes_del_ordenador.html</a:t>
            </a:r>
            <a:r>
              <a:rPr lang="es-ES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577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76F8E3-C8AE-C9B5-6A6A-4162E4E6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94" y="365125"/>
            <a:ext cx="7630306" cy="564661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840292-E338-E31E-5016-D2BDCD9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D0193B-5651-3C94-C206-ABD2A9A1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E239F7-A6E0-43F4-8F82-C8EB2F3B5778}"/>
              </a:ext>
            </a:extLst>
          </p:cNvPr>
          <p:cNvSpPr txBox="1"/>
          <p:nvPr/>
        </p:nvSpPr>
        <p:spPr>
          <a:xfrm>
            <a:off x="64008" y="6492875"/>
            <a:ext cx="5763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https://mastermarketingdigital.es/elementos-de-la-comunicacion-proceso-comunicativo/</a:t>
            </a:r>
          </a:p>
        </p:txBody>
      </p:sp>
    </p:spTree>
    <p:extLst>
      <p:ext uri="{BB962C8B-B14F-4D97-AF65-F5344CB8AC3E}">
        <p14:creationId xmlns:p14="http://schemas.microsoft.com/office/powerpoint/2010/main" val="320889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46614-33DB-483A-057B-6BA91ED1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9BAAA-51A7-AFDC-B9F8-30AE9DBE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7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9CB107-31B4-BEE3-4E6E-AC91A4E80DD0}"/>
              </a:ext>
            </a:extLst>
          </p:cNvPr>
          <p:cNvSpPr txBox="1"/>
          <p:nvPr/>
        </p:nvSpPr>
        <p:spPr>
          <a:xfrm>
            <a:off x="66528" y="6488668"/>
            <a:ext cx="1014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https://elpais.com/ciencia/cafe-y-teoremas/2023-02-23/john-von-neumann-el-matematico-que-diseno-los-ordenadores-modernos.html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A6E43A-53B0-A47C-9EDF-BEA58DCC9B18}"/>
              </a:ext>
            </a:extLst>
          </p:cNvPr>
          <p:cNvSpPr txBox="1"/>
          <p:nvPr/>
        </p:nvSpPr>
        <p:spPr>
          <a:xfrm>
            <a:off x="838200" y="177235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7FC4B0B-BF2A-69A3-0307-8ABEE05D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49" y="626759"/>
            <a:ext cx="7903756" cy="56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2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46614-33DB-483A-057B-6BA91ED1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9BAAA-51A7-AFDC-B9F8-30AE9DBE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8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9CB107-31B4-BEE3-4E6E-AC91A4E80DD0}"/>
              </a:ext>
            </a:extLst>
          </p:cNvPr>
          <p:cNvSpPr txBox="1"/>
          <p:nvPr/>
        </p:nvSpPr>
        <p:spPr>
          <a:xfrm>
            <a:off x="66528" y="6488668"/>
            <a:ext cx="473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https://es.wikipedia.org/wiki/Arquitectura_de_Von_Neumann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2BD3554E-F378-586F-DAB2-B6BCA1A85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21" y="776074"/>
            <a:ext cx="7624763" cy="5446259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7A6E43A-53B0-A47C-9EDF-BEA58DCC9B18}"/>
              </a:ext>
            </a:extLst>
          </p:cNvPr>
          <p:cNvSpPr txBox="1"/>
          <p:nvPr/>
        </p:nvSpPr>
        <p:spPr>
          <a:xfrm>
            <a:off x="838200" y="177235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</p:spTree>
    <p:extLst>
      <p:ext uri="{BB962C8B-B14F-4D97-AF65-F5344CB8AC3E}">
        <p14:creationId xmlns:p14="http://schemas.microsoft.com/office/powerpoint/2010/main" val="190854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46614-33DB-483A-057B-6BA91ED1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9BAAA-51A7-AFDC-B9F8-30AE9DBE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9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9CB107-31B4-BEE3-4E6E-AC91A4E80DD0}"/>
              </a:ext>
            </a:extLst>
          </p:cNvPr>
          <p:cNvSpPr txBox="1"/>
          <p:nvPr/>
        </p:nvSpPr>
        <p:spPr>
          <a:xfrm>
            <a:off x="66528" y="6488668"/>
            <a:ext cx="473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https://es.wikipedia.org/wiki/Arquitectura_de_Von_Neumann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A6E43A-53B0-A47C-9EDF-BEA58DCC9B18}"/>
              </a:ext>
            </a:extLst>
          </p:cNvPr>
          <p:cNvSpPr txBox="1"/>
          <p:nvPr/>
        </p:nvSpPr>
        <p:spPr>
          <a:xfrm>
            <a:off x="838200" y="177235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B5F2CEA-87B8-577B-E71C-79A24246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16385"/>
            <a:ext cx="6999636" cy="6187678"/>
          </a:xfrm>
        </p:spPr>
      </p:pic>
    </p:spTree>
    <p:extLst>
      <p:ext uri="{BB962C8B-B14F-4D97-AF65-F5344CB8AC3E}">
        <p14:creationId xmlns:p14="http://schemas.microsoft.com/office/powerpoint/2010/main" val="4155448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985</Words>
  <Application>Microsoft Office PowerPoint</Application>
  <PresentationFormat>Panorámica</PresentationFormat>
  <Paragraphs>255</Paragraphs>
  <Slides>59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Tema de Office</vt:lpstr>
      <vt:lpstr>UD 1  INTRODUCCIÓN A LOS SISTEMAS INFORMÁTICOS</vt:lpstr>
      <vt:lpstr>Un poco de historia</vt:lpstr>
      <vt:lpstr>Conceptos fundamentales de un sistema informático</vt:lpstr>
      <vt:lpstr>Conceptos fundamentales de un sistema informático</vt:lpstr>
      <vt:lpstr>Conceptos fundamentales de un sistema informático</vt:lpstr>
      <vt:lpstr>Comunicación</vt:lpstr>
      <vt:lpstr>Arquitectura</vt:lpstr>
      <vt:lpstr>Arquitectura</vt:lpstr>
      <vt:lpstr>Arquitectura</vt:lpstr>
      <vt:lpstr>Sistemas de representación</vt:lpstr>
      <vt:lpstr>Sistemas de representación</vt:lpstr>
      <vt:lpstr>Sistemas de representación</vt:lpstr>
      <vt:lpstr>Sistemas de representación</vt:lpstr>
      <vt:lpstr>Sistemas de representación</vt:lpstr>
      <vt:lpstr>Sistemas de representación</vt:lpstr>
      <vt:lpstr>Sistemas de representación</vt:lpstr>
      <vt:lpstr>Sistemas de representación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Operaciones con números binarios</vt:lpstr>
      <vt:lpstr>Operaciones con números binarios</vt:lpstr>
      <vt:lpstr>Operaciones con números binarios</vt:lpstr>
      <vt:lpstr>Operaciones con números binarios</vt:lpstr>
      <vt:lpstr>Operaciones con números binarios</vt:lpstr>
      <vt:lpstr>Otros sistemas de representación en binario</vt:lpstr>
      <vt:lpstr>Sistemas de representación</vt:lpstr>
      <vt:lpstr>Sistemas de representación</vt:lpstr>
      <vt:lpstr>¿Cómo se representan los números enteros?</vt:lpstr>
      <vt:lpstr>¿Cómo se representan los números reales?</vt:lpstr>
      <vt:lpstr>¿Cómo se representan los números reales?</vt:lpstr>
      <vt:lpstr>¿Cómo se representan los datos alfanuméricos?</vt:lpstr>
      <vt:lpstr>¿Cómo se representan los datos alfanuméricos?</vt:lpstr>
      <vt:lpstr>Representación de información multimedia</vt:lpstr>
      <vt:lpstr>Presentación de PowerPoint</vt:lpstr>
      <vt:lpstr>Presentación de PowerPoint</vt:lpstr>
      <vt:lpstr>Profundidad de color</vt:lpstr>
      <vt:lpstr>Presentación de PowerPoint</vt:lpstr>
      <vt:lpstr>Presentación de PowerPoint</vt:lpstr>
      <vt:lpstr>Presentación de PowerPoint</vt:lpstr>
      <vt:lpstr>Puertas lógicas</vt:lpstr>
      <vt:lpstr>Puertas lógicas</vt:lpstr>
      <vt:lpstr>Presentación de PowerPoint</vt:lpstr>
      <vt:lpstr>Presentación de PowerPoint</vt:lpstr>
      <vt:lpstr>Elementos funcionales de un ordenador</vt:lpstr>
      <vt:lpstr>Instrucciones</vt:lpstr>
      <vt:lpstr>Instrucciones</vt:lpstr>
      <vt:lpstr>Ciclo de instrucción</vt:lpstr>
      <vt:lpstr>Ciclo de instrucción</vt:lpstr>
      <vt:lpstr>Presentación de PowerPoint</vt:lpstr>
      <vt:lpstr>Elementos funcionales de un ordenador</vt:lpstr>
      <vt:lpstr>Elementos funcionales de un ordenador Otra visualización de la arquitectura von Neumann</vt:lpstr>
      <vt:lpstr>Componentes de un ordenador</vt:lpstr>
      <vt:lpstr>Componentes de un ordenador</vt:lpstr>
      <vt:lpstr>Prácticas identificación en el ordenador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1  SISTEMAS INFORMÁTICOS: COMPONENTES Y CARACTERÍSTICAS</dc:title>
  <dc:creator>mario rgzprz</dc:creator>
  <cp:lastModifiedBy>mario rgzprz</cp:lastModifiedBy>
  <cp:revision>18</cp:revision>
  <dcterms:created xsi:type="dcterms:W3CDTF">2023-09-24T23:38:42Z</dcterms:created>
  <dcterms:modified xsi:type="dcterms:W3CDTF">2023-11-13T08:29:02Z</dcterms:modified>
</cp:coreProperties>
</file>